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autoCompressPictures="0">
  <p:sldMasterIdLst>
    <p:sldMasterId id="2147483648" r:id="rId1"/>
    <p:sldMasterId id="2147483651" r:id="rId3"/>
    <p:sldMasterId id="2147483660" r:id="rId4"/>
    <p:sldMasterId id="2147483662" r:id="rId5"/>
  </p:sldMasterIdLst>
  <p:notesMasterIdLst>
    <p:notesMasterId r:id="rId7"/>
  </p:notesMasterIdLst>
  <p:sldIdLst>
    <p:sldId id="256" r:id="rId6"/>
    <p:sldId id="274" r:id="rId8"/>
    <p:sldId id="272" r:id="rId9"/>
    <p:sldId id="275" r:id="rId10"/>
    <p:sldId id="271" r:id="rId11"/>
    <p:sldId id="259" r:id="rId12"/>
    <p:sldId id="265" r:id="rId13"/>
  </p:sldIdLst>
  <p:sldSz cx="9144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>
  <p:normalViewPr>
    <p:restoredLeft sz="15620"/>
    <p:restoredTop sz="94660"/>
  </p:normalViewPr>
  <p:slide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2234"/>
        <p:guide pos="2880"/>
      </p:guideLst>
    </p:cSldViewPr>
  </p:slide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3.xml"/><Relationship Id="rId8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5" Type="http://schemas.openxmlformats.org/officeDocument/2006/relationships/slideMaster" Target="slideMasters/slideMaster4.xml"/><Relationship Id="rId4" Type="http://schemas.openxmlformats.org/officeDocument/2006/relationships/slideMaster" Target="slideMasters/slideMaster3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6" Type="http://schemas.openxmlformats.org/officeDocument/2006/relationships/tableStyles" Target="tableStyles.xml"/><Relationship Id="rId15" Type="http://schemas.openxmlformats.org/officeDocument/2006/relationships/viewProps" Target="viewProps.xml"/><Relationship Id="rId14" Type="http://schemas.openxmlformats.org/officeDocument/2006/relationships/presProps" Target="presProps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type="dt" idx="10"/>
          </p:nvPr>
        </p:nvSpPr>
        <p:spPr>
          <a:xfrm>
            <a:off x="3884612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  <p:sp>
        <p:nvSpPr>
          <p:cNvPr id="5" name="Google Shape;5;n"/>
          <p:cNvSpPr/>
          <p:nvPr>
            <p:ph type="sldImg" idx="3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6" name="Google Shape;6;n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/>
        </p:txBody>
      </p:sp>
      <p:sp>
        <p:nvSpPr>
          <p:cNvPr id="7" name="Google Shape;7;n"/>
          <p:cNvSpPr txBox="1"/>
          <p:nvPr>
            <p:ph type="ftr" idx="11"/>
          </p:nvPr>
        </p:nvSpPr>
        <p:spPr>
          <a:xfrm>
            <a:off x="0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type="sldNum" idx="12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 panose="020F0502020204030204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</a:fld>
            <a:endParaRPr lang="en-US" sz="1200" b="0" i="0" u="none" strike="noStrike" cap="none">
              <a:solidFill>
                <a:srgbClr val="000000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23" name="Google Shape;123;p1:notes"/>
          <p:cNvSpPr/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4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47" name="Google Shape;147;p4:notes"/>
          <p:cNvSpPr/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10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95" name="Google Shape;195;p10:notes"/>
          <p:cNvSpPr/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matchingName="Title Slide">
  <p:cSld name="TITLE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2"/>
          <p:cNvSpPr txBox="1"/>
          <p:nvPr>
            <p:ph type="ctrTitle"/>
          </p:nvPr>
        </p:nvSpPr>
        <p:spPr>
          <a:xfrm>
            <a:off x="533400" y="1371600"/>
            <a:ext cx="7851600" cy="18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18275" bIns="0" anchor="b" anchorCtr="0">
            <a:norm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rgbClr val="C55851"/>
              </a:buClr>
              <a:buSzPts val="5600"/>
              <a:buFont typeface="Calibri" panose="020F0502020204030204"/>
              <a:buNone/>
              <a:defRPr sz="5600" b="1">
                <a:solidFill>
                  <a:srgbClr val="C55851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2"/>
          <p:cNvSpPr txBox="1"/>
          <p:nvPr>
            <p:ph type="subTitle" idx="1"/>
          </p:nvPr>
        </p:nvSpPr>
        <p:spPr>
          <a:xfrm>
            <a:off x="533400" y="3228536"/>
            <a:ext cx="78546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18275" bIns="45700" anchor="t" anchorCtr="0">
            <a:noAutofit/>
          </a:bodyPr>
          <a:lstStyle>
            <a:lvl1pPr marR="45720" lvl="0" algn="r" rtl="0">
              <a:spcBef>
                <a:spcPts val="520"/>
              </a:spcBef>
              <a:spcAft>
                <a:spcPts val="0"/>
              </a:spcAft>
              <a:buSzPts val="2470"/>
              <a:buNone/>
              <a:defRPr>
                <a:solidFill>
                  <a:schemeClr val="lt1"/>
                </a:solidFill>
              </a:defRPr>
            </a:lvl1pPr>
            <a:lvl2pPr lvl="1" algn="ctr" rtl="0">
              <a:spcBef>
                <a:spcPts val="360"/>
              </a:spcBef>
              <a:spcAft>
                <a:spcPts val="0"/>
              </a:spcAft>
              <a:buSzPts val="1530"/>
              <a:buNone/>
              <a:defRPr/>
            </a:lvl2pPr>
            <a:lvl3pPr lvl="2" algn="ctr" rtl="0">
              <a:spcBef>
                <a:spcPts val="360"/>
              </a:spcBef>
              <a:spcAft>
                <a:spcPts val="0"/>
              </a:spcAft>
              <a:buSzPts val="1260"/>
              <a:buNone/>
              <a:defRPr/>
            </a:lvl3pPr>
            <a:lvl4pPr lvl="3" algn="ctr" rtl="0">
              <a:spcBef>
                <a:spcPts val="360"/>
              </a:spcBef>
              <a:spcAft>
                <a:spcPts val="0"/>
              </a:spcAft>
              <a:buSzPts val="1170"/>
              <a:buNone/>
              <a:defRPr/>
            </a:lvl4pPr>
            <a:lvl5pPr lvl="4" algn="ctr" rtl="0">
              <a:spcBef>
                <a:spcPts val="360"/>
              </a:spcBef>
              <a:spcAft>
                <a:spcPts val="0"/>
              </a:spcAft>
              <a:buSzPts val="1170"/>
              <a:buNone/>
              <a:defRPr/>
            </a:lvl5pPr>
            <a:lvl6pPr lvl="5" algn="ctr" rtl="0">
              <a:spcBef>
                <a:spcPts val="360"/>
              </a:spcBef>
              <a:spcAft>
                <a:spcPts val="0"/>
              </a:spcAft>
              <a:buSzPts val="1440"/>
              <a:buNone/>
              <a:defRPr/>
            </a:lvl6pPr>
            <a:lvl7pPr lvl="6" algn="ctr" rtl="0">
              <a:spcBef>
                <a:spcPts val="360"/>
              </a:spcBef>
              <a:spcAft>
                <a:spcPts val="0"/>
              </a:spcAft>
              <a:buSzPts val="1440"/>
              <a:buNone/>
              <a:defRPr/>
            </a:lvl7pPr>
            <a:lvl8pPr lvl="7" algn="ctr" rtl="0"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8pPr>
            <a:lvl9pPr lvl="8" algn="ctr" rtl="0"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23" name="Google Shape;23;p2"/>
          <p:cNvSpPr txBox="1"/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F3E896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2"/>
          <p:cNvSpPr txBox="1"/>
          <p:nvPr>
            <p:ph type="ftr" idx="11"/>
          </p:nvPr>
        </p:nvSpPr>
        <p:spPr>
          <a:xfrm>
            <a:off x="2667000" y="6356350"/>
            <a:ext cx="3352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2"/>
          <p:cNvSpPr txBox="1"/>
          <p:nvPr>
            <p:ph type="sldNum" idx="12"/>
          </p:nvPr>
        </p:nvSpPr>
        <p:spPr>
          <a:xfrm>
            <a:off x="7924800" y="6356350"/>
            <a:ext cx="7620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E896"/>
              </a:buClr>
              <a:buSzPts val="1200"/>
              <a:buFont typeface="Constantia" panose="02030602050306030303"/>
              <a:buNone/>
              <a:defRPr sz="1200" b="0" i="0" u="none">
                <a:solidFill>
                  <a:srgbClr val="F3E896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E896"/>
              </a:buClr>
              <a:buSzPts val="1200"/>
              <a:buFont typeface="Constantia" panose="02030602050306030303"/>
              <a:buNone/>
              <a:defRPr sz="1200" b="0" i="0" u="none">
                <a:solidFill>
                  <a:srgbClr val="F3E896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E896"/>
              </a:buClr>
              <a:buSzPts val="1200"/>
              <a:buFont typeface="Constantia" panose="02030602050306030303"/>
              <a:buNone/>
              <a:defRPr sz="1200" b="0" i="0" u="none">
                <a:solidFill>
                  <a:srgbClr val="F3E896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E896"/>
              </a:buClr>
              <a:buSzPts val="1200"/>
              <a:buFont typeface="Constantia" panose="02030602050306030303"/>
              <a:buNone/>
              <a:defRPr sz="1200" b="0" i="0" u="none">
                <a:solidFill>
                  <a:srgbClr val="F3E896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E896"/>
              </a:buClr>
              <a:buSzPts val="1200"/>
              <a:buFont typeface="Constantia" panose="02030602050306030303"/>
              <a:buNone/>
              <a:defRPr sz="1200" b="0" i="0" u="none">
                <a:solidFill>
                  <a:srgbClr val="F3E896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E896"/>
              </a:buClr>
              <a:buSzPts val="1200"/>
              <a:buFont typeface="Constantia" panose="02030602050306030303"/>
              <a:buNone/>
              <a:defRPr sz="1200" b="0" i="0" u="none">
                <a:solidFill>
                  <a:srgbClr val="F3E896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E896"/>
              </a:buClr>
              <a:buSzPts val="1200"/>
              <a:buFont typeface="Constantia" panose="02030602050306030303"/>
              <a:buNone/>
              <a:defRPr sz="1200" b="0" i="0" u="none">
                <a:solidFill>
                  <a:srgbClr val="F3E896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E896"/>
              </a:buClr>
              <a:buSzPts val="1200"/>
              <a:buFont typeface="Constantia" panose="02030602050306030303"/>
              <a:buNone/>
              <a:defRPr sz="1200" b="0" i="0" u="none">
                <a:solidFill>
                  <a:srgbClr val="F3E896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E896"/>
              </a:buClr>
              <a:buSzPts val="1200"/>
              <a:buFont typeface="Constantia" panose="02030602050306030303"/>
              <a:buNone/>
              <a:defRPr sz="1200" b="0" i="0" u="none">
                <a:solidFill>
                  <a:srgbClr val="F3E896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lt-LT" smtClean="0"/>
              <a:t>Spustelėkite ruošinio teksto stiliams keisti</a:t>
            </a:r>
            <a:endParaRPr lang="lt-LT" smtClean="0"/>
          </a:p>
          <a:p>
            <a:pPr lvl="1"/>
            <a:r>
              <a:rPr lang="lt-LT" smtClean="0"/>
              <a:t>Antras lygmuo</a:t>
            </a:r>
            <a:endParaRPr lang="lt-LT" smtClean="0"/>
          </a:p>
          <a:p>
            <a:pPr lvl="2"/>
            <a:r>
              <a:rPr lang="lt-LT" smtClean="0"/>
              <a:t>Trečias lygmuo</a:t>
            </a:r>
            <a:endParaRPr lang="lt-LT" smtClean="0"/>
          </a:p>
          <a:p>
            <a:pPr lvl="3"/>
            <a:r>
              <a:rPr lang="lt-LT" smtClean="0"/>
              <a:t>Ketvirtas lygmuo</a:t>
            </a:r>
            <a:endParaRPr lang="lt-LT" smtClean="0"/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56D04-A3C8-49D4-B877-B45534FE3A10}" type="datetimeFigureOut">
              <a:rPr lang="lt-LT" smtClean="0">
                <a:solidFill>
                  <a:prstClr val="black">
                    <a:tint val="75000"/>
                  </a:prstClr>
                </a:solidFill>
              </a:rPr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6E2A6-6D93-4997-8D45-933F879E6E5B}" type="slidenum">
              <a:rPr lang="lt-LT" smtClean="0">
                <a:solidFill>
                  <a:prstClr val="black">
                    <a:tint val="75000"/>
                  </a:prstClr>
                </a:solidFill>
              </a:rPr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matchingName="Two Content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4"/>
          <p:cNvSpPr txBox="1"/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4"/>
          <p:cNvSpPr txBox="1"/>
          <p:nvPr>
            <p:ph type="body" idx="1"/>
          </p:nvPr>
        </p:nvSpPr>
        <p:spPr>
          <a:xfrm>
            <a:off x="457200" y="1920085"/>
            <a:ext cx="4038600" cy="443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5445" algn="l" rtl="0">
              <a:spcBef>
                <a:spcPts val="520"/>
              </a:spcBef>
              <a:spcAft>
                <a:spcPts val="0"/>
              </a:spcAft>
              <a:buSzPts val="2470"/>
              <a:buChar char="⚫"/>
              <a:defRPr sz="2600"/>
            </a:lvl1pPr>
            <a:lvl2pPr marL="914400" lvl="1" indent="-358140" algn="l" rtl="0">
              <a:spcBef>
                <a:spcPts val="480"/>
              </a:spcBef>
              <a:spcAft>
                <a:spcPts val="0"/>
              </a:spcAft>
              <a:buSzPts val="2040"/>
              <a:buChar char="⚫"/>
              <a:defRPr sz="2400"/>
            </a:lvl2pPr>
            <a:lvl3pPr marL="1371600" lvl="2" indent="-317500" algn="l" rtl="0">
              <a:spcBef>
                <a:spcPts val="400"/>
              </a:spcBef>
              <a:spcAft>
                <a:spcPts val="0"/>
              </a:spcAft>
              <a:buSzPts val="1400"/>
              <a:buChar char="⚫"/>
              <a:defRPr sz="2000"/>
            </a:lvl3pPr>
            <a:lvl4pPr marL="1828800" lvl="3" indent="-302895" algn="l" rtl="0">
              <a:spcBef>
                <a:spcPts val="360"/>
              </a:spcBef>
              <a:spcAft>
                <a:spcPts val="0"/>
              </a:spcAft>
              <a:buSzPts val="1170"/>
              <a:buChar char="⚫"/>
              <a:defRPr sz="1800"/>
            </a:lvl4pPr>
            <a:lvl5pPr marL="2286000" lvl="4" indent="-302895" algn="l" rtl="0">
              <a:spcBef>
                <a:spcPts val="360"/>
              </a:spcBef>
              <a:spcAft>
                <a:spcPts val="0"/>
              </a:spcAft>
              <a:buSzPts val="1170"/>
              <a:buChar char="⚫"/>
              <a:defRPr sz="1800"/>
            </a:lvl5pPr>
            <a:lvl6pPr marL="2743200" lvl="5" indent="-320040" algn="l" rtl="0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 rtl="0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 rtl="0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 rtl="0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4"/>
          <p:cNvSpPr txBox="1"/>
          <p:nvPr>
            <p:ph type="body" idx="2"/>
          </p:nvPr>
        </p:nvSpPr>
        <p:spPr>
          <a:xfrm>
            <a:off x="4648200" y="1920085"/>
            <a:ext cx="4038600" cy="443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5445" algn="l" rtl="0">
              <a:spcBef>
                <a:spcPts val="520"/>
              </a:spcBef>
              <a:spcAft>
                <a:spcPts val="0"/>
              </a:spcAft>
              <a:buSzPts val="2470"/>
              <a:buChar char="⚫"/>
              <a:defRPr sz="2600"/>
            </a:lvl1pPr>
            <a:lvl2pPr marL="914400" lvl="1" indent="-358140" algn="l" rtl="0">
              <a:spcBef>
                <a:spcPts val="480"/>
              </a:spcBef>
              <a:spcAft>
                <a:spcPts val="0"/>
              </a:spcAft>
              <a:buSzPts val="2040"/>
              <a:buChar char="⚫"/>
              <a:defRPr sz="2400"/>
            </a:lvl2pPr>
            <a:lvl3pPr marL="1371600" lvl="2" indent="-317500" algn="l" rtl="0">
              <a:spcBef>
                <a:spcPts val="400"/>
              </a:spcBef>
              <a:spcAft>
                <a:spcPts val="0"/>
              </a:spcAft>
              <a:buSzPts val="1400"/>
              <a:buChar char="⚫"/>
              <a:defRPr sz="2000"/>
            </a:lvl3pPr>
            <a:lvl4pPr marL="1828800" lvl="3" indent="-302895" algn="l" rtl="0">
              <a:spcBef>
                <a:spcPts val="360"/>
              </a:spcBef>
              <a:spcAft>
                <a:spcPts val="0"/>
              </a:spcAft>
              <a:buSzPts val="1170"/>
              <a:buChar char="⚫"/>
              <a:defRPr sz="1800"/>
            </a:lvl4pPr>
            <a:lvl5pPr marL="2286000" lvl="4" indent="-302895" algn="l" rtl="0">
              <a:spcBef>
                <a:spcPts val="360"/>
              </a:spcBef>
              <a:spcAft>
                <a:spcPts val="0"/>
              </a:spcAft>
              <a:buSzPts val="1170"/>
              <a:buChar char="⚫"/>
              <a:defRPr sz="1800"/>
            </a:lvl5pPr>
            <a:lvl6pPr marL="2743200" lvl="5" indent="-320040" algn="l" rtl="0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 rtl="0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 rtl="0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 rtl="0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4"/>
          <p:cNvSpPr txBox="1"/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535A68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4"/>
          <p:cNvSpPr txBox="1"/>
          <p:nvPr>
            <p:ph type="ftr" idx="11"/>
          </p:nvPr>
        </p:nvSpPr>
        <p:spPr>
          <a:xfrm>
            <a:off x="2667000" y="6356350"/>
            <a:ext cx="3352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4"/>
          <p:cNvSpPr txBox="1"/>
          <p:nvPr>
            <p:ph type="sldNum" idx="12"/>
          </p:nvPr>
        </p:nvSpPr>
        <p:spPr>
          <a:xfrm>
            <a:off x="7924800" y="6356350"/>
            <a:ext cx="7620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A68"/>
              </a:buClr>
              <a:buSzPts val="1200"/>
              <a:buFont typeface="Constantia" panose="02030602050306030303"/>
              <a:buNone/>
              <a:defRPr sz="1200" b="0" i="0" u="none">
                <a:solidFill>
                  <a:srgbClr val="535A68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A68"/>
              </a:buClr>
              <a:buSzPts val="1200"/>
              <a:buFont typeface="Constantia" panose="02030602050306030303"/>
              <a:buNone/>
              <a:defRPr sz="1200" b="0" i="0" u="none">
                <a:solidFill>
                  <a:srgbClr val="535A68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A68"/>
              </a:buClr>
              <a:buSzPts val="1200"/>
              <a:buFont typeface="Constantia" panose="02030602050306030303"/>
              <a:buNone/>
              <a:defRPr sz="1200" b="0" i="0" u="none">
                <a:solidFill>
                  <a:srgbClr val="535A68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A68"/>
              </a:buClr>
              <a:buSzPts val="1200"/>
              <a:buFont typeface="Constantia" panose="02030602050306030303"/>
              <a:buNone/>
              <a:defRPr sz="1200" b="0" i="0" u="none">
                <a:solidFill>
                  <a:srgbClr val="535A68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A68"/>
              </a:buClr>
              <a:buSzPts val="1200"/>
              <a:buFont typeface="Constantia" panose="02030602050306030303"/>
              <a:buNone/>
              <a:defRPr sz="1200" b="0" i="0" u="none">
                <a:solidFill>
                  <a:srgbClr val="535A68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A68"/>
              </a:buClr>
              <a:buSzPts val="1200"/>
              <a:buFont typeface="Constantia" panose="02030602050306030303"/>
              <a:buNone/>
              <a:defRPr sz="1200" b="0" i="0" u="none">
                <a:solidFill>
                  <a:srgbClr val="535A68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A68"/>
              </a:buClr>
              <a:buSzPts val="1200"/>
              <a:buFont typeface="Constantia" panose="02030602050306030303"/>
              <a:buNone/>
              <a:defRPr sz="1200" b="0" i="0" u="none">
                <a:solidFill>
                  <a:srgbClr val="535A68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A68"/>
              </a:buClr>
              <a:buSzPts val="1200"/>
              <a:buFont typeface="Constantia" panose="02030602050306030303"/>
              <a:buNone/>
              <a:defRPr sz="1200" b="0" i="0" u="none">
                <a:solidFill>
                  <a:srgbClr val="535A68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A68"/>
              </a:buClr>
              <a:buSzPts val="1200"/>
              <a:buFont typeface="Constantia" panose="02030602050306030303"/>
              <a:buNone/>
              <a:defRPr sz="1200" b="0" i="0" u="none">
                <a:solidFill>
                  <a:srgbClr val="535A68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matchingName="Title and Content">
  <p:cSld name="OBJEC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5"/>
          <p:cNvSpPr txBox="1"/>
          <p:nvPr>
            <p:ph type="title"/>
          </p:nvPr>
        </p:nvSpPr>
        <p:spPr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5"/>
          <p:cNvSpPr txBox="1"/>
          <p:nvPr>
            <p:ph type="body" idx="1"/>
          </p:nvPr>
        </p:nvSpPr>
        <p:spPr>
          <a:xfrm>
            <a:off x="457200" y="1935162"/>
            <a:ext cx="8229600" cy="438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37185" algn="l" rtl="0">
              <a:spcBef>
                <a:spcPts val="360"/>
              </a:spcBef>
              <a:spcAft>
                <a:spcPts val="0"/>
              </a:spcAft>
              <a:buSzPts val="1710"/>
              <a:buChar char="⚫"/>
              <a:defRPr/>
            </a:lvl1pPr>
            <a:lvl2pPr marL="914400" lvl="1" indent="-325755" algn="l" rtl="0">
              <a:spcBef>
                <a:spcPts val="360"/>
              </a:spcBef>
              <a:spcAft>
                <a:spcPts val="0"/>
              </a:spcAft>
              <a:buSzPts val="1530"/>
              <a:buChar char="⚫"/>
              <a:defRPr/>
            </a:lvl2pPr>
            <a:lvl3pPr marL="1371600" lvl="2" indent="-308610" algn="l" rtl="0">
              <a:spcBef>
                <a:spcPts val="360"/>
              </a:spcBef>
              <a:spcAft>
                <a:spcPts val="0"/>
              </a:spcAft>
              <a:buSzPts val="1260"/>
              <a:buChar char="⚫"/>
              <a:defRPr/>
            </a:lvl3pPr>
            <a:lvl4pPr marL="1828800" lvl="3" indent="-302895" algn="l" rtl="0">
              <a:spcBef>
                <a:spcPts val="360"/>
              </a:spcBef>
              <a:spcAft>
                <a:spcPts val="0"/>
              </a:spcAft>
              <a:buSzPts val="1170"/>
              <a:buChar char="⚫"/>
              <a:defRPr/>
            </a:lvl4pPr>
            <a:lvl5pPr marL="2286000" lvl="4" indent="-302895" algn="l" rtl="0">
              <a:spcBef>
                <a:spcPts val="360"/>
              </a:spcBef>
              <a:spcAft>
                <a:spcPts val="0"/>
              </a:spcAft>
              <a:buSzPts val="1170"/>
              <a:buChar char="⚫"/>
              <a:defRPr/>
            </a:lvl5pPr>
            <a:lvl6pPr marL="2743200" lvl="5" indent="-320040" algn="l" rtl="0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 rtl="0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 rtl="0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 rtl="0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47" name="Google Shape;47;p5"/>
          <p:cNvSpPr txBox="1"/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535A68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5"/>
          <p:cNvSpPr txBox="1"/>
          <p:nvPr>
            <p:ph type="ftr" idx="11"/>
          </p:nvPr>
        </p:nvSpPr>
        <p:spPr>
          <a:xfrm>
            <a:off x="2667000" y="6356350"/>
            <a:ext cx="3352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5"/>
          <p:cNvSpPr txBox="1"/>
          <p:nvPr>
            <p:ph type="sldNum" idx="12"/>
          </p:nvPr>
        </p:nvSpPr>
        <p:spPr>
          <a:xfrm>
            <a:off x="7924800" y="6356350"/>
            <a:ext cx="7620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A68"/>
              </a:buClr>
              <a:buSzPts val="1200"/>
              <a:buFont typeface="Constantia" panose="02030602050306030303"/>
              <a:buNone/>
              <a:defRPr sz="1200" b="0" i="0" u="none">
                <a:solidFill>
                  <a:srgbClr val="535A68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A68"/>
              </a:buClr>
              <a:buSzPts val="1200"/>
              <a:buFont typeface="Constantia" panose="02030602050306030303"/>
              <a:buNone/>
              <a:defRPr sz="1200" b="0" i="0" u="none">
                <a:solidFill>
                  <a:srgbClr val="535A68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A68"/>
              </a:buClr>
              <a:buSzPts val="1200"/>
              <a:buFont typeface="Constantia" panose="02030602050306030303"/>
              <a:buNone/>
              <a:defRPr sz="1200" b="0" i="0" u="none">
                <a:solidFill>
                  <a:srgbClr val="535A68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A68"/>
              </a:buClr>
              <a:buSzPts val="1200"/>
              <a:buFont typeface="Constantia" panose="02030602050306030303"/>
              <a:buNone/>
              <a:defRPr sz="1200" b="0" i="0" u="none">
                <a:solidFill>
                  <a:srgbClr val="535A68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A68"/>
              </a:buClr>
              <a:buSzPts val="1200"/>
              <a:buFont typeface="Constantia" panose="02030602050306030303"/>
              <a:buNone/>
              <a:defRPr sz="1200" b="0" i="0" u="none">
                <a:solidFill>
                  <a:srgbClr val="535A68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A68"/>
              </a:buClr>
              <a:buSzPts val="1200"/>
              <a:buFont typeface="Constantia" panose="02030602050306030303"/>
              <a:buNone/>
              <a:defRPr sz="1200" b="0" i="0" u="none">
                <a:solidFill>
                  <a:srgbClr val="535A68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A68"/>
              </a:buClr>
              <a:buSzPts val="1200"/>
              <a:buFont typeface="Constantia" panose="02030602050306030303"/>
              <a:buNone/>
              <a:defRPr sz="1200" b="0" i="0" u="none">
                <a:solidFill>
                  <a:srgbClr val="535A68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A68"/>
              </a:buClr>
              <a:buSzPts val="1200"/>
              <a:buFont typeface="Constantia" panose="02030602050306030303"/>
              <a:buNone/>
              <a:defRPr sz="1200" b="0" i="0" u="none">
                <a:solidFill>
                  <a:srgbClr val="535A68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A68"/>
              </a:buClr>
              <a:buSzPts val="1200"/>
              <a:buFont typeface="Constantia" panose="02030602050306030303"/>
              <a:buNone/>
              <a:defRPr sz="1200" b="0" i="0" u="none">
                <a:solidFill>
                  <a:srgbClr val="535A68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matchingNam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6"/>
          <p:cNvSpPr txBox="1"/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535A68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6"/>
          <p:cNvSpPr txBox="1"/>
          <p:nvPr>
            <p:ph type="ftr" idx="11"/>
          </p:nvPr>
        </p:nvSpPr>
        <p:spPr>
          <a:xfrm>
            <a:off x="2667000" y="6356350"/>
            <a:ext cx="3352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6"/>
          <p:cNvSpPr txBox="1"/>
          <p:nvPr>
            <p:ph type="sldNum" idx="12"/>
          </p:nvPr>
        </p:nvSpPr>
        <p:spPr>
          <a:xfrm>
            <a:off x="7924800" y="6356350"/>
            <a:ext cx="7620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A68"/>
              </a:buClr>
              <a:buSzPts val="1200"/>
              <a:buFont typeface="Constantia" panose="02030602050306030303"/>
              <a:buNone/>
              <a:defRPr sz="1200" b="0" i="0" u="none">
                <a:solidFill>
                  <a:srgbClr val="535A68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A68"/>
              </a:buClr>
              <a:buSzPts val="1200"/>
              <a:buFont typeface="Constantia" panose="02030602050306030303"/>
              <a:buNone/>
              <a:defRPr sz="1200" b="0" i="0" u="none">
                <a:solidFill>
                  <a:srgbClr val="535A68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A68"/>
              </a:buClr>
              <a:buSzPts val="1200"/>
              <a:buFont typeface="Constantia" panose="02030602050306030303"/>
              <a:buNone/>
              <a:defRPr sz="1200" b="0" i="0" u="none">
                <a:solidFill>
                  <a:srgbClr val="535A68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A68"/>
              </a:buClr>
              <a:buSzPts val="1200"/>
              <a:buFont typeface="Constantia" panose="02030602050306030303"/>
              <a:buNone/>
              <a:defRPr sz="1200" b="0" i="0" u="none">
                <a:solidFill>
                  <a:srgbClr val="535A68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A68"/>
              </a:buClr>
              <a:buSzPts val="1200"/>
              <a:buFont typeface="Constantia" panose="02030602050306030303"/>
              <a:buNone/>
              <a:defRPr sz="1200" b="0" i="0" u="none">
                <a:solidFill>
                  <a:srgbClr val="535A68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A68"/>
              </a:buClr>
              <a:buSzPts val="1200"/>
              <a:buFont typeface="Constantia" panose="02030602050306030303"/>
              <a:buNone/>
              <a:defRPr sz="1200" b="0" i="0" u="none">
                <a:solidFill>
                  <a:srgbClr val="535A68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A68"/>
              </a:buClr>
              <a:buSzPts val="1200"/>
              <a:buFont typeface="Constantia" panose="02030602050306030303"/>
              <a:buNone/>
              <a:defRPr sz="1200" b="0" i="0" u="none">
                <a:solidFill>
                  <a:srgbClr val="535A68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A68"/>
              </a:buClr>
              <a:buSzPts val="1200"/>
              <a:buFont typeface="Constantia" panose="02030602050306030303"/>
              <a:buNone/>
              <a:defRPr sz="1200" b="0" i="0" u="none">
                <a:solidFill>
                  <a:srgbClr val="535A68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A68"/>
              </a:buClr>
              <a:buSzPts val="1200"/>
              <a:buFont typeface="Constantia" panose="02030602050306030303"/>
              <a:buNone/>
              <a:defRPr sz="1200" b="0" i="0" u="none">
                <a:solidFill>
                  <a:srgbClr val="535A68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matchingName="Vertical Title and Text">
  <p:cSld name="VERTICAL_TITLE_AND_VERTICAL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7"/>
          <p:cNvSpPr txBox="1"/>
          <p:nvPr>
            <p:ph type="title"/>
          </p:nvPr>
        </p:nvSpPr>
        <p:spPr>
          <a:xfrm rot="5400000">
            <a:off x="5052150" y="2491651"/>
            <a:ext cx="5211900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7"/>
          <p:cNvSpPr txBox="1"/>
          <p:nvPr>
            <p:ph type="body" idx="1"/>
          </p:nvPr>
        </p:nvSpPr>
        <p:spPr>
          <a:xfrm rot="5400000">
            <a:off x="861150" y="510451"/>
            <a:ext cx="5211900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37185" algn="l" rtl="0">
              <a:spcBef>
                <a:spcPts val="360"/>
              </a:spcBef>
              <a:spcAft>
                <a:spcPts val="0"/>
              </a:spcAft>
              <a:buSzPts val="1710"/>
              <a:buChar char="⚫"/>
              <a:defRPr/>
            </a:lvl1pPr>
            <a:lvl2pPr marL="914400" lvl="1" indent="-325755" algn="l" rtl="0">
              <a:spcBef>
                <a:spcPts val="360"/>
              </a:spcBef>
              <a:spcAft>
                <a:spcPts val="0"/>
              </a:spcAft>
              <a:buSzPts val="1530"/>
              <a:buChar char="⚫"/>
              <a:defRPr/>
            </a:lvl2pPr>
            <a:lvl3pPr marL="1371600" lvl="2" indent="-308610" algn="l" rtl="0">
              <a:spcBef>
                <a:spcPts val="360"/>
              </a:spcBef>
              <a:spcAft>
                <a:spcPts val="0"/>
              </a:spcAft>
              <a:buSzPts val="1260"/>
              <a:buChar char="⚫"/>
              <a:defRPr/>
            </a:lvl3pPr>
            <a:lvl4pPr marL="1828800" lvl="3" indent="-302895" algn="l" rtl="0">
              <a:spcBef>
                <a:spcPts val="360"/>
              </a:spcBef>
              <a:spcAft>
                <a:spcPts val="0"/>
              </a:spcAft>
              <a:buSzPts val="1170"/>
              <a:buChar char="⚫"/>
              <a:defRPr/>
            </a:lvl4pPr>
            <a:lvl5pPr marL="2286000" lvl="4" indent="-302895" algn="l" rtl="0">
              <a:spcBef>
                <a:spcPts val="360"/>
              </a:spcBef>
              <a:spcAft>
                <a:spcPts val="0"/>
              </a:spcAft>
              <a:buSzPts val="1170"/>
              <a:buChar char="⚫"/>
              <a:defRPr/>
            </a:lvl5pPr>
            <a:lvl6pPr marL="2743200" lvl="5" indent="-320040" algn="l" rtl="0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 rtl="0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 rtl="0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 rtl="0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57" name="Google Shape;57;p7"/>
          <p:cNvSpPr txBox="1"/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535A68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7"/>
          <p:cNvSpPr txBox="1"/>
          <p:nvPr>
            <p:ph type="ftr" idx="11"/>
          </p:nvPr>
        </p:nvSpPr>
        <p:spPr>
          <a:xfrm>
            <a:off x="2667000" y="6356350"/>
            <a:ext cx="3352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7"/>
          <p:cNvSpPr txBox="1"/>
          <p:nvPr>
            <p:ph type="sldNum" idx="12"/>
          </p:nvPr>
        </p:nvSpPr>
        <p:spPr>
          <a:xfrm>
            <a:off x="7924800" y="6356350"/>
            <a:ext cx="7620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A68"/>
              </a:buClr>
              <a:buSzPts val="1200"/>
              <a:buFont typeface="Constantia" panose="02030602050306030303"/>
              <a:buNone/>
              <a:defRPr sz="1200" b="0" i="0" u="none">
                <a:solidFill>
                  <a:srgbClr val="535A68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A68"/>
              </a:buClr>
              <a:buSzPts val="1200"/>
              <a:buFont typeface="Constantia" panose="02030602050306030303"/>
              <a:buNone/>
              <a:defRPr sz="1200" b="0" i="0" u="none">
                <a:solidFill>
                  <a:srgbClr val="535A68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A68"/>
              </a:buClr>
              <a:buSzPts val="1200"/>
              <a:buFont typeface="Constantia" panose="02030602050306030303"/>
              <a:buNone/>
              <a:defRPr sz="1200" b="0" i="0" u="none">
                <a:solidFill>
                  <a:srgbClr val="535A68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A68"/>
              </a:buClr>
              <a:buSzPts val="1200"/>
              <a:buFont typeface="Constantia" panose="02030602050306030303"/>
              <a:buNone/>
              <a:defRPr sz="1200" b="0" i="0" u="none">
                <a:solidFill>
                  <a:srgbClr val="535A68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A68"/>
              </a:buClr>
              <a:buSzPts val="1200"/>
              <a:buFont typeface="Constantia" panose="02030602050306030303"/>
              <a:buNone/>
              <a:defRPr sz="1200" b="0" i="0" u="none">
                <a:solidFill>
                  <a:srgbClr val="535A68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A68"/>
              </a:buClr>
              <a:buSzPts val="1200"/>
              <a:buFont typeface="Constantia" panose="02030602050306030303"/>
              <a:buNone/>
              <a:defRPr sz="1200" b="0" i="0" u="none">
                <a:solidFill>
                  <a:srgbClr val="535A68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A68"/>
              </a:buClr>
              <a:buSzPts val="1200"/>
              <a:buFont typeface="Constantia" panose="02030602050306030303"/>
              <a:buNone/>
              <a:defRPr sz="1200" b="0" i="0" u="none">
                <a:solidFill>
                  <a:srgbClr val="535A68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A68"/>
              </a:buClr>
              <a:buSzPts val="1200"/>
              <a:buFont typeface="Constantia" panose="02030602050306030303"/>
              <a:buNone/>
              <a:defRPr sz="1200" b="0" i="0" u="none">
                <a:solidFill>
                  <a:srgbClr val="535A68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A68"/>
              </a:buClr>
              <a:buSzPts val="1200"/>
              <a:buFont typeface="Constantia" panose="02030602050306030303"/>
              <a:buNone/>
              <a:defRPr sz="1200" b="0" i="0" u="none">
                <a:solidFill>
                  <a:srgbClr val="535A68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matchingName="Title and Vertical Text">
  <p:cSld name="VERTICAL_TEXT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8"/>
          <p:cNvSpPr txBox="1"/>
          <p:nvPr>
            <p:ph type="title"/>
          </p:nvPr>
        </p:nvSpPr>
        <p:spPr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8"/>
          <p:cNvSpPr txBox="1"/>
          <p:nvPr>
            <p:ph type="body" idx="1"/>
          </p:nvPr>
        </p:nvSpPr>
        <p:spPr>
          <a:xfrm rot="5400000">
            <a:off x="2377350" y="15012"/>
            <a:ext cx="4389300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37185" algn="l" rtl="0">
              <a:spcBef>
                <a:spcPts val="360"/>
              </a:spcBef>
              <a:spcAft>
                <a:spcPts val="0"/>
              </a:spcAft>
              <a:buSzPts val="1710"/>
              <a:buChar char="⚫"/>
              <a:defRPr/>
            </a:lvl1pPr>
            <a:lvl2pPr marL="914400" lvl="1" indent="-325755" algn="l" rtl="0">
              <a:spcBef>
                <a:spcPts val="360"/>
              </a:spcBef>
              <a:spcAft>
                <a:spcPts val="0"/>
              </a:spcAft>
              <a:buSzPts val="1530"/>
              <a:buChar char="⚫"/>
              <a:defRPr/>
            </a:lvl2pPr>
            <a:lvl3pPr marL="1371600" lvl="2" indent="-308610" algn="l" rtl="0">
              <a:spcBef>
                <a:spcPts val="360"/>
              </a:spcBef>
              <a:spcAft>
                <a:spcPts val="0"/>
              </a:spcAft>
              <a:buSzPts val="1260"/>
              <a:buChar char="⚫"/>
              <a:defRPr/>
            </a:lvl3pPr>
            <a:lvl4pPr marL="1828800" lvl="3" indent="-302895" algn="l" rtl="0">
              <a:spcBef>
                <a:spcPts val="360"/>
              </a:spcBef>
              <a:spcAft>
                <a:spcPts val="0"/>
              </a:spcAft>
              <a:buSzPts val="1170"/>
              <a:buChar char="⚫"/>
              <a:defRPr/>
            </a:lvl4pPr>
            <a:lvl5pPr marL="2286000" lvl="4" indent="-302895" algn="l" rtl="0">
              <a:spcBef>
                <a:spcPts val="360"/>
              </a:spcBef>
              <a:spcAft>
                <a:spcPts val="0"/>
              </a:spcAft>
              <a:buSzPts val="1170"/>
              <a:buChar char="⚫"/>
              <a:defRPr/>
            </a:lvl5pPr>
            <a:lvl6pPr marL="2743200" lvl="5" indent="-320040" algn="l" rtl="0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 rtl="0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 rtl="0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 rtl="0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63" name="Google Shape;63;p8"/>
          <p:cNvSpPr txBox="1"/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535A68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8"/>
          <p:cNvSpPr txBox="1"/>
          <p:nvPr>
            <p:ph type="ftr" idx="11"/>
          </p:nvPr>
        </p:nvSpPr>
        <p:spPr>
          <a:xfrm>
            <a:off x="2667000" y="6356350"/>
            <a:ext cx="3352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8"/>
          <p:cNvSpPr txBox="1"/>
          <p:nvPr>
            <p:ph type="sldNum" idx="12"/>
          </p:nvPr>
        </p:nvSpPr>
        <p:spPr>
          <a:xfrm>
            <a:off x="7924800" y="6356350"/>
            <a:ext cx="7620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A68"/>
              </a:buClr>
              <a:buSzPts val="1200"/>
              <a:buFont typeface="Constantia" panose="02030602050306030303"/>
              <a:buNone/>
              <a:defRPr sz="1200" b="0" i="0" u="none">
                <a:solidFill>
                  <a:srgbClr val="535A68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A68"/>
              </a:buClr>
              <a:buSzPts val="1200"/>
              <a:buFont typeface="Constantia" panose="02030602050306030303"/>
              <a:buNone/>
              <a:defRPr sz="1200" b="0" i="0" u="none">
                <a:solidFill>
                  <a:srgbClr val="535A68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A68"/>
              </a:buClr>
              <a:buSzPts val="1200"/>
              <a:buFont typeface="Constantia" panose="02030602050306030303"/>
              <a:buNone/>
              <a:defRPr sz="1200" b="0" i="0" u="none">
                <a:solidFill>
                  <a:srgbClr val="535A68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A68"/>
              </a:buClr>
              <a:buSzPts val="1200"/>
              <a:buFont typeface="Constantia" panose="02030602050306030303"/>
              <a:buNone/>
              <a:defRPr sz="1200" b="0" i="0" u="none">
                <a:solidFill>
                  <a:srgbClr val="535A68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A68"/>
              </a:buClr>
              <a:buSzPts val="1200"/>
              <a:buFont typeface="Constantia" panose="02030602050306030303"/>
              <a:buNone/>
              <a:defRPr sz="1200" b="0" i="0" u="none">
                <a:solidFill>
                  <a:srgbClr val="535A68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A68"/>
              </a:buClr>
              <a:buSzPts val="1200"/>
              <a:buFont typeface="Constantia" panose="02030602050306030303"/>
              <a:buNone/>
              <a:defRPr sz="1200" b="0" i="0" u="none">
                <a:solidFill>
                  <a:srgbClr val="535A68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A68"/>
              </a:buClr>
              <a:buSzPts val="1200"/>
              <a:buFont typeface="Constantia" panose="02030602050306030303"/>
              <a:buNone/>
              <a:defRPr sz="1200" b="0" i="0" u="none">
                <a:solidFill>
                  <a:srgbClr val="535A68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A68"/>
              </a:buClr>
              <a:buSzPts val="1200"/>
              <a:buFont typeface="Constantia" panose="02030602050306030303"/>
              <a:buNone/>
              <a:defRPr sz="1200" b="0" i="0" u="none">
                <a:solidFill>
                  <a:srgbClr val="535A68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A68"/>
              </a:buClr>
              <a:buSzPts val="1200"/>
              <a:buFont typeface="Constantia" panose="02030602050306030303"/>
              <a:buNone/>
              <a:defRPr sz="1200" b="0" i="0" u="none">
                <a:solidFill>
                  <a:srgbClr val="535A68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matchingName="Content with Caption">
  <p:cSld name="OBJECT_WITH_CAPTION_TEXT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9"/>
          <p:cNvSpPr txBox="1"/>
          <p:nvPr>
            <p:ph type="title"/>
          </p:nvPr>
        </p:nvSpPr>
        <p:spPr>
          <a:xfrm>
            <a:off x="685800" y="514352"/>
            <a:ext cx="2743200" cy="116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Calibri" panose="020F0502020204030204"/>
              <a:buNone/>
              <a:defRPr sz="2600" b="0">
                <a:solidFill>
                  <a:schemeClr val="dk2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9"/>
          <p:cNvSpPr txBox="1"/>
          <p:nvPr>
            <p:ph type="body" idx="1"/>
          </p:nvPr>
        </p:nvSpPr>
        <p:spPr>
          <a:xfrm>
            <a:off x="685800" y="1676400"/>
            <a:ext cx="2743200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75" tIns="45700" rIns="18275" bIns="45700" anchor="t" anchorCtr="0">
            <a:noAutofit/>
          </a:bodyPr>
          <a:lstStyle>
            <a:lvl1pPr marL="457200" lvl="0" indent="-228600" algn="l" rtl="0">
              <a:spcBef>
                <a:spcPts val="280"/>
              </a:spcBef>
              <a:spcAft>
                <a:spcPts val="0"/>
              </a:spcAft>
              <a:buSzPts val="1330"/>
              <a:buNone/>
              <a:defRPr sz="1400"/>
            </a:lvl1pPr>
            <a:lvl2pPr marL="914400" lvl="1" indent="-228600" algn="l" rtl="0">
              <a:spcBef>
                <a:spcPts val="240"/>
              </a:spcBef>
              <a:spcAft>
                <a:spcPts val="0"/>
              </a:spcAft>
              <a:buSzPts val="1020"/>
              <a:buNone/>
              <a:defRPr sz="1200"/>
            </a:lvl2pPr>
            <a:lvl3pPr marL="1371600" lvl="2" indent="-228600" algn="l" rtl="0">
              <a:spcBef>
                <a:spcPts val="200"/>
              </a:spcBef>
              <a:spcAft>
                <a:spcPts val="0"/>
              </a:spcAft>
              <a:buSzPts val="700"/>
              <a:buNone/>
              <a:defRPr sz="1000"/>
            </a:lvl3pPr>
            <a:lvl4pPr marL="1828800" lvl="3" indent="-228600" algn="l" rtl="0">
              <a:spcBef>
                <a:spcPts val="180"/>
              </a:spcBef>
              <a:spcAft>
                <a:spcPts val="0"/>
              </a:spcAft>
              <a:buSzPts val="585"/>
              <a:buNone/>
              <a:defRPr sz="900"/>
            </a:lvl4pPr>
            <a:lvl5pPr marL="2286000" lvl="4" indent="-228600" algn="l" rtl="0">
              <a:spcBef>
                <a:spcPts val="180"/>
              </a:spcBef>
              <a:spcAft>
                <a:spcPts val="0"/>
              </a:spcAft>
              <a:buSzPts val="585"/>
              <a:buNone/>
              <a:defRPr sz="900"/>
            </a:lvl5pPr>
            <a:lvl6pPr marL="2743200" lvl="5" indent="-320040" algn="l" rtl="0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 rtl="0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 rtl="0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 rtl="0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69" name="Google Shape;69;p9"/>
          <p:cNvSpPr txBox="1"/>
          <p:nvPr>
            <p:ph type="body" idx="2"/>
          </p:nvPr>
        </p:nvSpPr>
        <p:spPr>
          <a:xfrm>
            <a:off x="3575050" y="1676400"/>
            <a:ext cx="5111700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45700" anchor="t" anchorCtr="0">
            <a:noAutofit/>
          </a:bodyPr>
          <a:lstStyle>
            <a:lvl1pPr marL="457200" lvl="0" indent="-397510" algn="l" rtl="0">
              <a:spcBef>
                <a:spcPts val="560"/>
              </a:spcBef>
              <a:spcAft>
                <a:spcPts val="0"/>
              </a:spcAft>
              <a:buSzPts val="2660"/>
              <a:buChar char="⚫"/>
              <a:defRPr sz="2800"/>
            </a:lvl1pPr>
            <a:lvl2pPr marL="914400" lvl="1" indent="-368935" algn="l" rtl="0">
              <a:spcBef>
                <a:spcPts val="520"/>
              </a:spcBef>
              <a:spcAft>
                <a:spcPts val="0"/>
              </a:spcAft>
              <a:buSzPts val="2210"/>
              <a:buChar char="⚫"/>
              <a:defRPr sz="2600"/>
            </a:lvl2pPr>
            <a:lvl3pPr marL="1371600" lvl="2" indent="-335280" algn="l" rtl="0">
              <a:spcBef>
                <a:spcPts val="480"/>
              </a:spcBef>
              <a:spcAft>
                <a:spcPts val="0"/>
              </a:spcAft>
              <a:buSzPts val="1680"/>
              <a:buChar char="⚫"/>
              <a:defRPr sz="2400"/>
            </a:lvl3pPr>
            <a:lvl4pPr marL="1828800" lvl="3" indent="-311150" algn="l" rtl="0">
              <a:spcBef>
                <a:spcPts val="400"/>
              </a:spcBef>
              <a:spcAft>
                <a:spcPts val="0"/>
              </a:spcAft>
              <a:buSzPts val="1300"/>
              <a:buChar char="⚫"/>
              <a:defRPr sz="2000"/>
            </a:lvl4pPr>
            <a:lvl5pPr marL="2286000" lvl="4" indent="-302895" algn="l" rtl="0">
              <a:spcBef>
                <a:spcPts val="360"/>
              </a:spcBef>
              <a:spcAft>
                <a:spcPts val="0"/>
              </a:spcAft>
              <a:buSzPts val="1170"/>
              <a:buChar char="⚫"/>
              <a:defRPr sz="1800"/>
            </a:lvl5pPr>
            <a:lvl6pPr marL="2743200" lvl="5" indent="-320040" algn="l" rtl="0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 rtl="0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 rtl="0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 rtl="0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70" name="Google Shape;70;p9"/>
          <p:cNvSpPr txBox="1"/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535A68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9"/>
          <p:cNvSpPr txBox="1"/>
          <p:nvPr>
            <p:ph type="ftr" idx="11"/>
          </p:nvPr>
        </p:nvSpPr>
        <p:spPr>
          <a:xfrm>
            <a:off x="2667000" y="6356350"/>
            <a:ext cx="3352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9"/>
          <p:cNvSpPr txBox="1"/>
          <p:nvPr>
            <p:ph type="sldNum" idx="12"/>
          </p:nvPr>
        </p:nvSpPr>
        <p:spPr>
          <a:xfrm>
            <a:off x="7924800" y="6356350"/>
            <a:ext cx="7620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A68"/>
              </a:buClr>
              <a:buSzPts val="1200"/>
              <a:buFont typeface="Constantia" panose="02030602050306030303"/>
              <a:buNone/>
              <a:defRPr sz="1200" b="0" i="0" u="none">
                <a:solidFill>
                  <a:srgbClr val="535A68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A68"/>
              </a:buClr>
              <a:buSzPts val="1200"/>
              <a:buFont typeface="Constantia" panose="02030602050306030303"/>
              <a:buNone/>
              <a:defRPr sz="1200" b="0" i="0" u="none">
                <a:solidFill>
                  <a:srgbClr val="535A68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A68"/>
              </a:buClr>
              <a:buSzPts val="1200"/>
              <a:buFont typeface="Constantia" panose="02030602050306030303"/>
              <a:buNone/>
              <a:defRPr sz="1200" b="0" i="0" u="none">
                <a:solidFill>
                  <a:srgbClr val="535A68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A68"/>
              </a:buClr>
              <a:buSzPts val="1200"/>
              <a:buFont typeface="Constantia" panose="02030602050306030303"/>
              <a:buNone/>
              <a:defRPr sz="1200" b="0" i="0" u="none">
                <a:solidFill>
                  <a:srgbClr val="535A68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A68"/>
              </a:buClr>
              <a:buSzPts val="1200"/>
              <a:buFont typeface="Constantia" panose="02030602050306030303"/>
              <a:buNone/>
              <a:defRPr sz="1200" b="0" i="0" u="none">
                <a:solidFill>
                  <a:srgbClr val="535A68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A68"/>
              </a:buClr>
              <a:buSzPts val="1200"/>
              <a:buFont typeface="Constantia" panose="02030602050306030303"/>
              <a:buNone/>
              <a:defRPr sz="1200" b="0" i="0" u="none">
                <a:solidFill>
                  <a:srgbClr val="535A68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A68"/>
              </a:buClr>
              <a:buSzPts val="1200"/>
              <a:buFont typeface="Constantia" panose="02030602050306030303"/>
              <a:buNone/>
              <a:defRPr sz="1200" b="0" i="0" u="none">
                <a:solidFill>
                  <a:srgbClr val="535A68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A68"/>
              </a:buClr>
              <a:buSzPts val="1200"/>
              <a:buFont typeface="Constantia" panose="02030602050306030303"/>
              <a:buNone/>
              <a:defRPr sz="1200" b="0" i="0" u="none">
                <a:solidFill>
                  <a:srgbClr val="535A68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A68"/>
              </a:buClr>
              <a:buSzPts val="1200"/>
              <a:buFont typeface="Constantia" panose="02030602050306030303"/>
              <a:buNone/>
              <a:defRPr sz="1200" b="0" i="0" u="none">
                <a:solidFill>
                  <a:srgbClr val="535A68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matchingName="Title Only">
  <p:cSld name="TITLE_ONLY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0"/>
          <p:cNvSpPr txBox="1"/>
          <p:nvPr>
            <p:ph type="title"/>
          </p:nvPr>
        </p:nvSpPr>
        <p:spPr>
          <a:xfrm>
            <a:off x="457200" y="704088"/>
            <a:ext cx="8305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Calibri" panose="020F0502020204030204"/>
              <a:buNone/>
              <a:defRPr sz="5000" b="0">
                <a:solidFill>
                  <a:schemeClr val="dk2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0"/>
          <p:cNvSpPr txBox="1"/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535A68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0"/>
          <p:cNvSpPr txBox="1"/>
          <p:nvPr>
            <p:ph type="ftr" idx="11"/>
          </p:nvPr>
        </p:nvSpPr>
        <p:spPr>
          <a:xfrm>
            <a:off x="2667000" y="6356350"/>
            <a:ext cx="3352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0"/>
          <p:cNvSpPr txBox="1"/>
          <p:nvPr>
            <p:ph type="sldNum" idx="12"/>
          </p:nvPr>
        </p:nvSpPr>
        <p:spPr>
          <a:xfrm>
            <a:off x="7924800" y="6356350"/>
            <a:ext cx="7620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A68"/>
              </a:buClr>
              <a:buSzPts val="1200"/>
              <a:buFont typeface="Constantia" panose="02030602050306030303"/>
              <a:buNone/>
              <a:defRPr sz="1200" b="0" i="0" u="none">
                <a:solidFill>
                  <a:srgbClr val="535A68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A68"/>
              </a:buClr>
              <a:buSzPts val="1200"/>
              <a:buFont typeface="Constantia" panose="02030602050306030303"/>
              <a:buNone/>
              <a:defRPr sz="1200" b="0" i="0" u="none">
                <a:solidFill>
                  <a:srgbClr val="535A68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A68"/>
              </a:buClr>
              <a:buSzPts val="1200"/>
              <a:buFont typeface="Constantia" panose="02030602050306030303"/>
              <a:buNone/>
              <a:defRPr sz="1200" b="0" i="0" u="none">
                <a:solidFill>
                  <a:srgbClr val="535A68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A68"/>
              </a:buClr>
              <a:buSzPts val="1200"/>
              <a:buFont typeface="Constantia" panose="02030602050306030303"/>
              <a:buNone/>
              <a:defRPr sz="1200" b="0" i="0" u="none">
                <a:solidFill>
                  <a:srgbClr val="535A68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A68"/>
              </a:buClr>
              <a:buSzPts val="1200"/>
              <a:buFont typeface="Constantia" panose="02030602050306030303"/>
              <a:buNone/>
              <a:defRPr sz="1200" b="0" i="0" u="none">
                <a:solidFill>
                  <a:srgbClr val="535A68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A68"/>
              </a:buClr>
              <a:buSzPts val="1200"/>
              <a:buFont typeface="Constantia" panose="02030602050306030303"/>
              <a:buNone/>
              <a:defRPr sz="1200" b="0" i="0" u="none">
                <a:solidFill>
                  <a:srgbClr val="535A68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A68"/>
              </a:buClr>
              <a:buSzPts val="1200"/>
              <a:buFont typeface="Constantia" panose="02030602050306030303"/>
              <a:buNone/>
              <a:defRPr sz="1200" b="0" i="0" u="none">
                <a:solidFill>
                  <a:srgbClr val="535A68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A68"/>
              </a:buClr>
              <a:buSzPts val="1200"/>
              <a:buFont typeface="Constantia" panose="02030602050306030303"/>
              <a:buNone/>
              <a:defRPr sz="1200" b="0" i="0" u="none">
                <a:solidFill>
                  <a:srgbClr val="535A68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A68"/>
              </a:buClr>
              <a:buSzPts val="1200"/>
              <a:buFont typeface="Constantia" panose="02030602050306030303"/>
              <a:buNone/>
              <a:defRPr sz="1200" b="0" i="0" u="none">
                <a:solidFill>
                  <a:srgbClr val="535A68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matchingName="Comparison">
  <p:cSld name="TWO_OBJECTS_WITH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1"/>
          <p:cNvSpPr txBox="1"/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1"/>
          <p:cNvSpPr txBox="1"/>
          <p:nvPr>
            <p:ph type="body" idx="1"/>
          </p:nvPr>
        </p:nvSpPr>
        <p:spPr>
          <a:xfrm>
            <a:off x="457200" y="1855248"/>
            <a:ext cx="4040100" cy="65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0" rIns="45700" bIns="0" anchor="ctr" anchorCtr="0">
            <a:noAutofit/>
          </a:bodyPr>
          <a:lstStyle>
            <a:lvl1pPr marL="457200" lvl="0" indent="-228600" algn="l" rtl="0">
              <a:spcBef>
                <a:spcPts val="480"/>
              </a:spcBef>
              <a:spcAft>
                <a:spcPts val="0"/>
              </a:spcAft>
              <a:buSzPts val="2280"/>
              <a:buNone/>
              <a:defRPr sz="2400" b="1" cap="none">
                <a:solidFill>
                  <a:schemeClr val="dk2"/>
                </a:solidFill>
              </a:defRPr>
            </a:lvl1pPr>
            <a:lvl2pPr marL="914400" lvl="1" indent="-228600" algn="l" rtl="0">
              <a:spcBef>
                <a:spcPts val="400"/>
              </a:spcBef>
              <a:spcAft>
                <a:spcPts val="0"/>
              </a:spcAft>
              <a:buSzPts val="1700"/>
              <a:buNone/>
              <a:defRPr sz="2000" b="1"/>
            </a:lvl2pPr>
            <a:lvl3pPr marL="1371600" lvl="2" indent="-228600" algn="l" rtl="0">
              <a:spcBef>
                <a:spcPts val="360"/>
              </a:spcBef>
              <a:spcAft>
                <a:spcPts val="0"/>
              </a:spcAft>
              <a:buSzPts val="1260"/>
              <a:buNone/>
              <a:defRPr sz="1800" b="1"/>
            </a:lvl3pPr>
            <a:lvl4pPr marL="1828800" lvl="3" indent="-228600" algn="l" rtl="0">
              <a:spcBef>
                <a:spcPts val="320"/>
              </a:spcBef>
              <a:spcAft>
                <a:spcPts val="0"/>
              </a:spcAft>
              <a:buSzPts val="1040"/>
              <a:buNone/>
              <a:defRPr sz="1600" b="1"/>
            </a:lvl4pPr>
            <a:lvl5pPr marL="2286000" lvl="4" indent="-228600" algn="l" rtl="0">
              <a:spcBef>
                <a:spcPts val="320"/>
              </a:spcBef>
              <a:spcAft>
                <a:spcPts val="0"/>
              </a:spcAft>
              <a:buSzPts val="1040"/>
              <a:buNone/>
              <a:defRPr sz="1600" b="1"/>
            </a:lvl5pPr>
            <a:lvl6pPr marL="2743200" lvl="5" indent="-320040" algn="l" rtl="0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 rtl="0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 rtl="0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 rtl="0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1"/>
          <p:cNvSpPr txBox="1"/>
          <p:nvPr>
            <p:ph type="body" idx="2"/>
          </p:nvPr>
        </p:nvSpPr>
        <p:spPr>
          <a:xfrm>
            <a:off x="4645025" y="1859757"/>
            <a:ext cx="4041900" cy="65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0" rIns="45700" bIns="0" anchor="ctr" anchorCtr="0">
            <a:noAutofit/>
          </a:bodyPr>
          <a:lstStyle>
            <a:lvl1pPr marL="457200" lvl="0" indent="-228600" algn="l" rtl="0">
              <a:spcBef>
                <a:spcPts val="480"/>
              </a:spcBef>
              <a:spcAft>
                <a:spcPts val="0"/>
              </a:spcAft>
              <a:buSzPts val="2280"/>
              <a:buNone/>
              <a:defRPr sz="2400" b="1" cap="none">
                <a:solidFill>
                  <a:schemeClr val="dk2"/>
                </a:solidFill>
              </a:defRPr>
            </a:lvl1pPr>
            <a:lvl2pPr marL="914400" lvl="1" indent="-228600" algn="l" rtl="0">
              <a:spcBef>
                <a:spcPts val="400"/>
              </a:spcBef>
              <a:spcAft>
                <a:spcPts val="0"/>
              </a:spcAft>
              <a:buSzPts val="1700"/>
              <a:buNone/>
              <a:defRPr sz="2000" b="1"/>
            </a:lvl2pPr>
            <a:lvl3pPr marL="1371600" lvl="2" indent="-228600" algn="l" rtl="0">
              <a:spcBef>
                <a:spcPts val="360"/>
              </a:spcBef>
              <a:spcAft>
                <a:spcPts val="0"/>
              </a:spcAft>
              <a:buSzPts val="1260"/>
              <a:buNone/>
              <a:defRPr sz="1800" b="1"/>
            </a:lvl3pPr>
            <a:lvl4pPr marL="1828800" lvl="3" indent="-228600" algn="l" rtl="0">
              <a:spcBef>
                <a:spcPts val="320"/>
              </a:spcBef>
              <a:spcAft>
                <a:spcPts val="0"/>
              </a:spcAft>
              <a:buSzPts val="1040"/>
              <a:buNone/>
              <a:defRPr sz="1600" b="1"/>
            </a:lvl4pPr>
            <a:lvl5pPr marL="2286000" lvl="4" indent="-228600" algn="l" rtl="0">
              <a:spcBef>
                <a:spcPts val="320"/>
              </a:spcBef>
              <a:spcAft>
                <a:spcPts val="0"/>
              </a:spcAft>
              <a:buSzPts val="1040"/>
              <a:buNone/>
              <a:defRPr sz="1600" b="1"/>
            </a:lvl5pPr>
            <a:lvl6pPr marL="2743200" lvl="5" indent="-320040" algn="l" rtl="0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 rtl="0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 rtl="0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 rtl="0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82" name="Google Shape;82;p11"/>
          <p:cNvSpPr txBox="1"/>
          <p:nvPr>
            <p:ph type="body" idx="3"/>
          </p:nvPr>
        </p:nvSpPr>
        <p:spPr>
          <a:xfrm>
            <a:off x="457200" y="2514600"/>
            <a:ext cx="4040100" cy="384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45700" anchor="t" anchorCtr="0">
            <a:noAutofit/>
          </a:bodyPr>
          <a:lstStyle>
            <a:lvl1pPr marL="457200" lvl="0" indent="-361315" algn="l" rtl="0">
              <a:spcBef>
                <a:spcPts val="440"/>
              </a:spcBef>
              <a:spcAft>
                <a:spcPts val="0"/>
              </a:spcAft>
              <a:buSzPts val="2090"/>
              <a:buChar char="⚫"/>
              <a:defRPr sz="2200"/>
            </a:lvl1pPr>
            <a:lvl2pPr marL="914400" lvl="1" indent="-336550" algn="l" rtl="0">
              <a:spcBef>
                <a:spcPts val="400"/>
              </a:spcBef>
              <a:spcAft>
                <a:spcPts val="0"/>
              </a:spcAft>
              <a:buSzPts val="1700"/>
              <a:buChar char="⚫"/>
              <a:defRPr sz="2000"/>
            </a:lvl2pPr>
            <a:lvl3pPr marL="1371600" lvl="2" indent="-308610" algn="l" rtl="0">
              <a:spcBef>
                <a:spcPts val="360"/>
              </a:spcBef>
              <a:spcAft>
                <a:spcPts val="0"/>
              </a:spcAft>
              <a:buSzPts val="1260"/>
              <a:buChar char="⚫"/>
              <a:defRPr sz="1800"/>
            </a:lvl3pPr>
            <a:lvl4pPr marL="1828800" lvl="3" indent="-294640" algn="l" rtl="0">
              <a:spcBef>
                <a:spcPts val="320"/>
              </a:spcBef>
              <a:spcAft>
                <a:spcPts val="0"/>
              </a:spcAft>
              <a:buSzPts val="1040"/>
              <a:buChar char="⚫"/>
              <a:defRPr sz="1600"/>
            </a:lvl4pPr>
            <a:lvl5pPr marL="2286000" lvl="4" indent="-294640" algn="l" rtl="0">
              <a:spcBef>
                <a:spcPts val="320"/>
              </a:spcBef>
              <a:spcAft>
                <a:spcPts val="0"/>
              </a:spcAft>
              <a:buSzPts val="1040"/>
              <a:buChar char="⚫"/>
              <a:defRPr sz="1600"/>
            </a:lvl5pPr>
            <a:lvl6pPr marL="2743200" lvl="5" indent="-320040" algn="l" rtl="0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 rtl="0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 rtl="0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 rtl="0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83" name="Google Shape;83;p11"/>
          <p:cNvSpPr txBox="1"/>
          <p:nvPr>
            <p:ph type="body" idx="4"/>
          </p:nvPr>
        </p:nvSpPr>
        <p:spPr>
          <a:xfrm>
            <a:off x="4645025" y="2514600"/>
            <a:ext cx="4041900" cy="384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45700" anchor="t" anchorCtr="0">
            <a:noAutofit/>
          </a:bodyPr>
          <a:lstStyle>
            <a:lvl1pPr marL="457200" lvl="0" indent="-361315" algn="l" rtl="0">
              <a:spcBef>
                <a:spcPts val="440"/>
              </a:spcBef>
              <a:spcAft>
                <a:spcPts val="0"/>
              </a:spcAft>
              <a:buSzPts val="2090"/>
              <a:buChar char="⚫"/>
              <a:defRPr sz="2200"/>
            </a:lvl1pPr>
            <a:lvl2pPr marL="914400" lvl="1" indent="-336550" algn="l" rtl="0">
              <a:spcBef>
                <a:spcPts val="400"/>
              </a:spcBef>
              <a:spcAft>
                <a:spcPts val="0"/>
              </a:spcAft>
              <a:buSzPts val="1700"/>
              <a:buChar char="⚫"/>
              <a:defRPr sz="2000"/>
            </a:lvl2pPr>
            <a:lvl3pPr marL="1371600" lvl="2" indent="-308610" algn="l" rtl="0">
              <a:spcBef>
                <a:spcPts val="360"/>
              </a:spcBef>
              <a:spcAft>
                <a:spcPts val="0"/>
              </a:spcAft>
              <a:buSzPts val="1260"/>
              <a:buChar char="⚫"/>
              <a:defRPr sz="1800"/>
            </a:lvl3pPr>
            <a:lvl4pPr marL="1828800" lvl="3" indent="-294640" algn="l" rtl="0">
              <a:spcBef>
                <a:spcPts val="320"/>
              </a:spcBef>
              <a:spcAft>
                <a:spcPts val="0"/>
              </a:spcAft>
              <a:buSzPts val="1040"/>
              <a:buChar char="⚫"/>
              <a:defRPr sz="1600"/>
            </a:lvl4pPr>
            <a:lvl5pPr marL="2286000" lvl="4" indent="-294640" algn="l" rtl="0">
              <a:spcBef>
                <a:spcPts val="320"/>
              </a:spcBef>
              <a:spcAft>
                <a:spcPts val="0"/>
              </a:spcAft>
              <a:buSzPts val="1040"/>
              <a:buChar char="⚫"/>
              <a:defRPr sz="1600"/>
            </a:lvl5pPr>
            <a:lvl6pPr marL="2743200" lvl="5" indent="-320040" algn="l" rtl="0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 rtl="0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 rtl="0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 rtl="0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84" name="Google Shape;84;p11"/>
          <p:cNvSpPr txBox="1"/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535A68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1"/>
          <p:cNvSpPr txBox="1"/>
          <p:nvPr>
            <p:ph type="ftr" idx="11"/>
          </p:nvPr>
        </p:nvSpPr>
        <p:spPr>
          <a:xfrm>
            <a:off x="2667000" y="6356350"/>
            <a:ext cx="3352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6" name="Google Shape;86;p11"/>
          <p:cNvSpPr txBox="1"/>
          <p:nvPr>
            <p:ph type="sldNum" idx="12"/>
          </p:nvPr>
        </p:nvSpPr>
        <p:spPr>
          <a:xfrm>
            <a:off x="7924800" y="6356350"/>
            <a:ext cx="7620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A68"/>
              </a:buClr>
              <a:buSzPts val="1200"/>
              <a:buFont typeface="Constantia" panose="02030602050306030303"/>
              <a:buNone/>
              <a:defRPr sz="1200" b="0" i="0" u="none">
                <a:solidFill>
                  <a:srgbClr val="535A68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A68"/>
              </a:buClr>
              <a:buSzPts val="1200"/>
              <a:buFont typeface="Constantia" panose="02030602050306030303"/>
              <a:buNone/>
              <a:defRPr sz="1200" b="0" i="0" u="none">
                <a:solidFill>
                  <a:srgbClr val="535A68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A68"/>
              </a:buClr>
              <a:buSzPts val="1200"/>
              <a:buFont typeface="Constantia" panose="02030602050306030303"/>
              <a:buNone/>
              <a:defRPr sz="1200" b="0" i="0" u="none">
                <a:solidFill>
                  <a:srgbClr val="535A68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A68"/>
              </a:buClr>
              <a:buSzPts val="1200"/>
              <a:buFont typeface="Constantia" panose="02030602050306030303"/>
              <a:buNone/>
              <a:defRPr sz="1200" b="0" i="0" u="none">
                <a:solidFill>
                  <a:srgbClr val="535A68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A68"/>
              </a:buClr>
              <a:buSzPts val="1200"/>
              <a:buFont typeface="Constantia" panose="02030602050306030303"/>
              <a:buNone/>
              <a:defRPr sz="1200" b="0" i="0" u="none">
                <a:solidFill>
                  <a:srgbClr val="535A68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A68"/>
              </a:buClr>
              <a:buSzPts val="1200"/>
              <a:buFont typeface="Constantia" panose="02030602050306030303"/>
              <a:buNone/>
              <a:defRPr sz="1200" b="0" i="0" u="none">
                <a:solidFill>
                  <a:srgbClr val="535A68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A68"/>
              </a:buClr>
              <a:buSzPts val="1200"/>
              <a:buFont typeface="Constantia" panose="02030602050306030303"/>
              <a:buNone/>
              <a:defRPr sz="1200" b="0" i="0" u="none">
                <a:solidFill>
                  <a:srgbClr val="535A68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A68"/>
              </a:buClr>
              <a:buSzPts val="1200"/>
              <a:buFont typeface="Constantia" panose="02030602050306030303"/>
              <a:buNone/>
              <a:defRPr sz="1200" b="0" i="0" u="none">
                <a:solidFill>
                  <a:srgbClr val="535A68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A68"/>
              </a:buClr>
              <a:buSzPts val="1200"/>
              <a:buFont typeface="Constantia" panose="02030602050306030303"/>
              <a:buNone/>
              <a:defRPr sz="1200" b="0" i="0" u="none">
                <a:solidFill>
                  <a:srgbClr val="535A68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matchingName="Section Header">
  <p:cSld name="SECTION_HEADER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3"/>
          <p:cNvSpPr txBox="1"/>
          <p:nvPr>
            <p:ph type="title"/>
          </p:nvPr>
        </p:nvSpPr>
        <p:spPr>
          <a:xfrm>
            <a:off x="530352" y="1316736"/>
            <a:ext cx="7772400" cy="13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Clr>
                <a:srgbClr val="FFDC4E"/>
              </a:buClr>
              <a:buSzPts val="5600"/>
              <a:buFont typeface="Calibri" panose="020F0502020204030204"/>
              <a:buNone/>
              <a:defRPr sz="5600" b="1" cap="none">
                <a:solidFill>
                  <a:srgbClr val="FFDC4E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13"/>
          <p:cNvSpPr txBox="1"/>
          <p:nvPr>
            <p:ph type="body" idx="1"/>
          </p:nvPr>
        </p:nvSpPr>
        <p:spPr>
          <a:xfrm>
            <a:off x="530352" y="2704664"/>
            <a:ext cx="7772400" cy="15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>
            <a:lvl1pPr marL="457200" lvl="0" indent="-228600" algn="l" rtl="0">
              <a:spcBef>
                <a:spcPts val="440"/>
              </a:spcBef>
              <a:spcAft>
                <a:spcPts val="0"/>
              </a:spcAft>
              <a:buSzPts val="2090"/>
              <a:buNone/>
              <a:defRPr sz="2200">
                <a:solidFill>
                  <a:schemeClr val="lt1"/>
                </a:solidFill>
              </a:defRPr>
            </a:lvl1pPr>
            <a:lvl2pPr marL="914400" lvl="1" indent="-228600" algn="l" rtl="0">
              <a:spcBef>
                <a:spcPts val="360"/>
              </a:spcBef>
              <a:spcAft>
                <a:spcPts val="0"/>
              </a:spcAft>
              <a:buSzPts val="1530"/>
              <a:buNone/>
              <a:defRPr sz="1800">
                <a:solidFill>
                  <a:schemeClr val="lt1"/>
                </a:solidFill>
              </a:defRPr>
            </a:lvl2pPr>
            <a:lvl3pPr marL="1371600" lvl="2" indent="-228600" algn="l" rtl="0">
              <a:spcBef>
                <a:spcPts val="320"/>
              </a:spcBef>
              <a:spcAft>
                <a:spcPts val="0"/>
              </a:spcAft>
              <a:buSzPts val="1120"/>
              <a:buNone/>
              <a:defRPr sz="1600">
                <a:solidFill>
                  <a:schemeClr val="lt1"/>
                </a:solidFill>
              </a:defRPr>
            </a:lvl3pPr>
            <a:lvl4pPr marL="1828800" lvl="3" indent="-228600" algn="l" rtl="0">
              <a:spcBef>
                <a:spcPts val="280"/>
              </a:spcBef>
              <a:spcAft>
                <a:spcPts val="0"/>
              </a:spcAft>
              <a:buSzPts val="910"/>
              <a:buNone/>
              <a:defRPr sz="1400">
                <a:solidFill>
                  <a:schemeClr val="lt1"/>
                </a:solidFill>
              </a:defRPr>
            </a:lvl4pPr>
            <a:lvl5pPr marL="2286000" lvl="4" indent="-228600" algn="l" rtl="0">
              <a:spcBef>
                <a:spcPts val="280"/>
              </a:spcBef>
              <a:spcAft>
                <a:spcPts val="0"/>
              </a:spcAft>
              <a:buSzPts val="910"/>
              <a:buNone/>
              <a:defRPr sz="1400">
                <a:solidFill>
                  <a:schemeClr val="lt1"/>
                </a:solidFill>
              </a:defRPr>
            </a:lvl5pPr>
            <a:lvl6pPr marL="2743200" lvl="5" indent="-320040" algn="l" rtl="0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 rtl="0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 rtl="0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 rtl="0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101" name="Google Shape;101;p13"/>
          <p:cNvSpPr txBox="1"/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F3E896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p13"/>
          <p:cNvSpPr txBox="1"/>
          <p:nvPr>
            <p:ph type="ftr" idx="11"/>
          </p:nvPr>
        </p:nvSpPr>
        <p:spPr>
          <a:xfrm>
            <a:off x="2667000" y="6356350"/>
            <a:ext cx="3352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13"/>
          <p:cNvSpPr txBox="1"/>
          <p:nvPr>
            <p:ph type="sldNum" idx="12"/>
          </p:nvPr>
        </p:nvSpPr>
        <p:spPr>
          <a:xfrm>
            <a:off x="7924800" y="6356350"/>
            <a:ext cx="7620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E896"/>
              </a:buClr>
              <a:buSzPts val="1200"/>
              <a:buFont typeface="Constantia" panose="02030602050306030303"/>
              <a:buNone/>
              <a:defRPr sz="1200" b="0" i="0" u="none">
                <a:solidFill>
                  <a:srgbClr val="F3E896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E896"/>
              </a:buClr>
              <a:buSzPts val="1200"/>
              <a:buFont typeface="Constantia" panose="02030602050306030303"/>
              <a:buNone/>
              <a:defRPr sz="1200" b="0" i="0" u="none">
                <a:solidFill>
                  <a:srgbClr val="F3E896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E896"/>
              </a:buClr>
              <a:buSzPts val="1200"/>
              <a:buFont typeface="Constantia" panose="02030602050306030303"/>
              <a:buNone/>
              <a:defRPr sz="1200" b="0" i="0" u="none">
                <a:solidFill>
                  <a:srgbClr val="F3E896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E896"/>
              </a:buClr>
              <a:buSzPts val="1200"/>
              <a:buFont typeface="Constantia" panose="02030602050306030303"/>
              <a:buNone/>
              <a:defRPr sz="1200" b="0" i="0" u="none">
                <a:solidFill>
                  <a:srgbClr val="F3E896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E896"/>
              </a:buClr>
              <a:buSzPts val="1200"/>
              <a:buFont typeface="Constantia" panose="02030602050306030303"/>
              <a:buNone/>
              <a:defRPr sz="1200" b="0" i="0" u="none">
                <a:solidFill>
                  <a:srgbClr val="F3E896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E896"/>
              </a:buClr>
              <a:buSzPts val="1200"/>
              <a:buFont typeface="Constantia" panose="02030602050306030303"/>
              <a:buNone/>
              <a:defRPr sz="1200" b="0" i="0" u="none">
                <a:solidFill>
                  <a:srgbClr val="F3E896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E896"/>
              </a:buClr>
              <a:buSzPts val="1200"/>
              <a:buFont typeface="Constantia" panose="02030602050306030303"/>
              <a:buNone/>
              <a:defRPr sz="1200" b="0" i="0" u="none">
                <a:solidFill>
                  <a:srgbClr val="F3E896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E896"/>
              </a:buClr>
              <a:buSzPts val="1200"/>
              <a:buFont typeface="Constantia" panose="02030602050306030303"/>
              <a:buNone/>
              <a:defRPr sz="1200" b="0" i="0" u="none">
                <a:solidFill>
                  <a:srgbClr val="F3E896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E896"/>
              </a:buClr>
              <a:buSzPts val="1200"/>
              <a:buFont typeface="Constantia" panose="02030602050306030303"/>
              <a:buNone/>
              <a:defRPr sz="1200" b="0" i="0" u="none">
                <a:solidFill>
                  <a:srgbClr val="F3E896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showMasterSp="0" matchingName="Picture with Caption">
  <p:cSld name="PICTURE_WITH_CAPTION_TEXT"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5"/>
          <p:cNvSpPr txBox="1"/>
          <p:nvPr>
            <p:ph type="title"/>
          </p:nvPr>
        </p:nvSpPr>
        <p:spPr>
          <a:xfrm>
            <a:off x="609600" y="1176996"/>
            <a:ext cx="2212800" cy="158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Calibri" panose="020F0502020204030204"/>
              <a:buNone/>
              <a:defRPr sz="2000" b="1">
                <a:solidFill>
                  <a:schemeClr val="dk2"/>
                </a:solidFill>
              </a:defRPr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6" name="Google Shape;116;p15"/>
          <p:cNvSpPr txBox="1"/>
          <p:nvPr>
            <p:ph type="body" idx="1"/>
          </p:nvPr>
        </p:nvSpPr>
        <p:spPr>
          <a:xfrm>
            <a:off x="609600" y="2828785"/>
            <a:ext cx="2209800" cy="217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4000" tIns="45700" rIns="45700" bIns="45700" anchor="t" anchorCtr="0">
            <a:noAutofit/>
          </a:bodyPr>
          <a:lstStyle>
            <a:lvl1pPr marL="457200" lvl="0" indent="-228600" algn="l" rtl="0">
              <a:spcBef>
                <a:spcPts val="250"/>
              </a:spcBef>
              <a:spcAft>
                <a:spcPts val="0"/>
              </a:spcAft>
              <a:buSzPts val="1235"/>
              <a:buFont typeface="Constantia" panose="02030602050306030303"/>
              <a:buNone/>
              <a:defRPr sz="1300"/>
            </a:lvl1pPr>
            <a:lvl2pPr marL="914400" lvl="1" indent="-293370" algn="l" rtl="0">
              <a:spcBef>
                <a:spcPts val="240"/>
              </a:spcBef>
              <a:spcAft>
                <a:spcPts val="0"/>
              </a:spcAft>
              <a:buSzPts val="1020"/>
              <a:buChar char="⚫"/>
              <a:defRPr sz="1200"/>
            </a:lvl2pPr>
            <a:lvl3pPr marL="1371600" lvl="2" indent="-273050" algn="l" rtl="0">
              <a:spcBef>
                <a:spcPts val="200"/>
              </a:spcBef>
              <a:spcAft>
                <a:spcPts val="0"/>
              </a:spcAft>
              <a:buSzPts val="700"/>
              <a:buChar char="⚫"/>
              <a:defRPr sz="1000"/>
            </a:lvl3pPr>
            <a:lvl4pPr marL="1828800" lvl="3" indent="-265430" algn="l" rtl="0">
              <a:spcBef>
                <a:spcPts val="180"/>
              </a:spcBef>
              <a:spcAft>
                <a:spcPts val="0"/>
              </a:spcAft>
              <a:buSzPts val="585"/>
              <a:buChar char="⚫"/>
              <a:defRPr sz="900"/>
            </a:lvl4pPr>
            <a:lvl5pPr marL="2286000" lvl="4" indent="-265430" algn="l" rtl="0">
              <a:spcBef>
                <a:spcPts val="180"/>
              </a:spcBef>
              <a:spcAft>
                <a:spcPts val="0"/>
              </a:spcAft>
              <a:buSzPts val="585"/>
              <a:buChar char="⚫"/>
              <a:defRPr sz="900"/>
            </a:lvl5pPr>
            <a:lvl6pPr marL="2743200" lvl="5" indent="-320040" algn="l" rtl="0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 rtl="0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 rtl="0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 rtl="0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117" name="Google Shape;117;p15"/>
          <p:cNvSpPr/>
          <p:nvPr>
            <p:ph type="pic" idx="2"/>
          </p:nvPr>
        </p:nvSpPr>
        <p:spPr>
          <a:xfrm rot="420022">
            <a:off x="3485831" y="1199543"/>
            <a:ext cx="4617824" cy="3931997"/>
          </a:xfrm>
          <a:prstGeom prst="rect">
            <a:avLst/>
          </a:prstGeom>
          <a:solidFill>
            <a:schemeClr val="lt2"/>
          </a:solidFill>
          <a:ln w="9525" cap="rnd" cmpd="sng">
            <a:solidFill>
              <a:srgbClr val="C0C0C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spcBef>
                <a:spcPts val="640"/>
              </a:spcBef>
              <a:spcAft>
                <a:spcPts val="0"/>
              </a:spcAft>
              <a:buClr>
                <a:srgbClr val="B32C16"/>
              </a:buClr>
              <a:buSzPts val="3040"/>
              <a:buFont typeface="Noto Sans Symbols"/>
              <a:buNone/>
              <a:defRPr sz="3200" b="0" i="0" u="none" strike="noStrike" cap="none">
                <a:solidFill>
                  <a:schemeClr val="dk1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lvl1pPr>
            <a:lvl2pPr marR="0" lvl="1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Noto Sans Symbols"/>
              <a:buChar char="⚫"/>
              <a:defRPr sz="2400" b="0" i="0" u="none" strike="noStrike" cap="none">
                <a:solidFill>
                  <a:schemeClr val="dk1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lvl2pPr>
            <a:lvl3pPr marR="0" lvl="2" algn="l" rtl="0">
              <a:spcBef>
                <a:spcPts val="420"/>
              </a:spcBef>
              <a:spcAft>
                <a:spcPts val="0"/>
              </a:spcAft>
              <a:buClr>
                <a:schemeClr val="accent2"/>
              </a:buClr>
              <a:buSzPts val="1470"/>
              <a:buFont typeface="Noto Sans Symbols"/>
              <a:buChar char="⚫"/>
              <a:defRPr sz="2100" b="0" i="0" u="none" strike="noStrike" cap="none">
                <a:solidFill>
                  <a:schemeClr val="dk1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rgbClr val="B32C16"/>
              </a:buClr>
              <a:buSzPts val="13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rgbClr val="F5CD2D"/>
              </a:buClr>
              <a:buSzPts val="13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lvl5pPr>
            <a:lvl6pPr marR="0" lvl="5" algn="l" rtl="0">
              <a:spcBef>
                <a:spcPts val="360"/>
              </a:spcBef>
              <a:spcAft>
                <a:spcPts val="0"/>
              </a:spcAft>
              <a:buClr>
                <a:schemeClr val="accent5"/>
              </a:buClr>
              <a:buSzPts val="1440"/>
              <a:buFont typeface="Noto Sans Symbols"/>
              <a:buChar char="⚫"/>
              <a:defRPr sz="1800" b="0" i="0" u="none" strike="noStrike" cap="none">
                <a:solidFill>
                  <a:schemeClr val="dk1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lvl6pPr>
            <a:lvl7pPr marR="0" lvl="6" algn="l" rtl="0">
              <a:spcBef>
                <a:spcPts val="320"/>
              </a:spcBef>
              <a:spcAft>
                <a:spcPts val="0"/>
              </a:spcAft>
              <a:buClr>
                <a:schemeClr val="accent6"/>
              </a:buClr>
              <a:buSzPts val="1280"/>
              <a:buFont typeface="Noto Sans Symbols"/>
              <a:buChar char="⚫"/>
              <a:defRPr sz="1600" b="0" i="0" u="none" strike="noStrike" cap="none">
                <a:solidFill>
                  <a:schemeClr val="dk1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lvl7pPr>
            <a:lvl8pPr marR="0" lvl="7" algn="l" rtl="0">
              <a:spcBef>
                <a:spcPts val="32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Constantia" panose="02030602050306030303"/>
              <a:buChar char="•"/>
              <a:defRPr sz="1600" b="0" i="0" u="none" strike="noStrike" cap="none">
                <a:solidFill>
                  <a:schemeClr val="dk1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lvl8pPr>
            <a:lvl9pPr marR="0" lvl="8" algn="l" rtl="0">
              <a:spcBef>
                <a:spcPts val="28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onstantia" panose="02030602050306030303"/>
              <a:buChar char="•"/>
              <a:defRPr sz="1400" b="0" i="0" u="none" strike="noStrike" cap="none">
                <a:solidFill>
                  <a:schemeClr val="dk1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lvl9pPr>
          </a:lstStyle>
          <a:p/>
        </p:txBody>
      </p:sp>
      <p:sp>
        <p:nvSpPr>
          <p:cNvPr id="118" name="Google Shape;118;p15"/>
          <p:cNvSpPr txBox="1"/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535A68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15"/>
          <p:cNvSpPr txBox="1"/>
          <p:nvPr>
            <p:ph type="ftr" idx="11"/>
          </p:nvPr>
        </p:nvSpPr>
        <p:spPr>
          <a:xfrm>
            <a:off x="2667000" y="6356350"/>
            <a:ext cx="3352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15"/>
          <p:cNvSpPr txBox="1"/>
          <p:nvPr>
            <p:ph type="sldNum" idx="12"/>
          </p:nvPr>
        </p:nvSpPr>
        <p:spPr>
          <a:xfrm>
            <a:off x="8077200" y="6356350"/>
            <a:ext cx="609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A68"/>
              </a:buClr>
              <a:buSzPts val="1200"/>
              <a:buFont typeface="Constantia" panose="02030602050306030303"/>
              <a:buNone/>
              <a:defRPr sz="1200" b="0" i="0" u="none">
                <a:solidFill>
                  <a:srgbClr val="535A68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A68"/>
              </a:buClr>
              <a:buSzPts val="1200"/>
              <a:buFont typeface="Constantia" panose="02030602050306030303"/>
              <a:buNone/>
              <a:defRPr sz="1200" b="0" i="0" u="none">
                <a:solidFill>
                  <a:srgbClr val="535A68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A68"/>
              </a:buClr>
              <a:buSzPts val="1200"/>
              <a:buFont typeface="Constantia" panose="02030602050306030303"/>
              <a:buNone/>
              <a:defRPr sz="1200" b="0" i="0" u="none">
                <a:solidFill>
                  <a:srgbClr val="535A68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A68"/>
              </a:buClr>
              <a:buSzPts val="1200"/>
              <a:buFont typeface="Constantia" panose="02030602050306030303"/>
              <a:buNone/>
              <a:defRPr sz="1200" b="0" i="0" u="none">
                <a:solidFill>
                  <a:srgbClr val="535A68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A68"/>
              </a:buClr>
              <a:buSzPts val="1200"/>
              <a:buFont typeface="Constantia" panose="02030602050306030303"/>
              <a:buNone/>
              <a:defRPr sz="1200" b="0" i="0" u="none">
                <a:solidFill>
                  <a:srgbClr val="535A68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A68"/>
              </a:buClr>
              <a:buSzPts val="1200"/>
              <a:buFont typeface="Constantia" panose="02030602050306030303"/>
              <a:buNone/>
              <a:defRPr sz="1200" b="0" i="0" u="none">
                <a:solidFill>
                  <a:srgbClr val="535A68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A68"/>
              </a:buClr>
              <a:buSzPts val="1200"/>
              <a:buFont typeface="Constantia" panose="02030602050306030303"/>
              <a:buNone/>
              <a:defRPr sz="1200" b="0" i="0" u="none">
                <a:solidFill>
                  <a:srgbClr val="535A68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A68"/>
              </a:buClr>
              <a:buSzPts val="1200"/>
              <a:buFont typeface="Constantia" panose="02030602050306030303"/>
              <a:buNone/>
              <a:defRPr sz="1200" b="0" i="0" u="none">
                <a:solidFill>
                  <a:srgbClr val="535A68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A68"/>
              </a:buClr>
              <a:buSzPts val="1200"/>
              <a:buFont typeface="Constantia" panose="02030602050306030303"/>
              <a:buNone/>
              <a:defRPr sz="1200" b="0" i="0" u="none">
                <a:solidFill>
                  <a:srgbClr val="535A68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4" Type="http://schemas.openxmlformats.org/officeDocument/2006/relationships/theme" Target="../theme/theme1.xml"/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image" Target="../media/image2.jpeg"/><Relationship Id="rId8" Type="http://schemas.openxmlformats.org/officeDocument/2006/relationships/slideLayout" Target="../slideLayouts/slideLayout10.xml"/><Relationship Id="rId7" Type="http://schemas.openxmlformats.org/officeDocument/2006/relationships/slideLayout" Target="../slideLayouts/slideLayout9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3" Type="http://schemas.openxmlformats.org/officeDocument/2006/relationships/slideLayout" Target="../slideLayouts/slideLayout5.xml"/><Relationship Id="rId2" Type="http://schemas.openxmlformats.org/officeDocument/2006/relationships/slideLayout" Target="../slideLayouts/slideLayout4.xml"/><Relationship Id="rId10" Type="http://schemas.openxmlformats.org/officeDocument/2006/relationships/theme" Target="../theme/theme2.xml"/><Relationship Id="rId1" Type="http://schemas.openxmlformats.org/officeDocument/2006/relationships/slideLayout" Target="../slideLayouts/slideLayout3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1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/>
          <p:nvPr/>
        </p:nvSpPr>
        <p:spPr>
          <a:xfrm>
            <a:off x="-9525" y="-7937"/>
            <a:ext cx="9163050" cy="1041400"/>
          </a:xfrm>
          <a:custGeom>
            <a:avLst/>
            <a:gdLst/>
            <a:ahLst/>
            <a:cxnLst/>
            <a:rect l="l" t="t" r="r" b="b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rgbClr val="4D6CA7">
                  <a:alpha val="44705"/>
                </a:srgbClr>
              </a:gs>
              <a:gs pos="100000">
                <a:srgbClr val="C90B00">
                  <a:alpha val="54901"/>
                </a:srgbClr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1" name="Google Shape;11;p1"/>
          <p:cNvSpPr/>
          <p:nvPr/>
        </p:nvSpPr>
        <p:spPr>
          <a:xfrm>
            <a:off x="4381500" y="-7937"/>
            <a:ext cx="4762500" cy="638175"/>
          </a:xfrm>
          <a:custGeom>
            <a:avLst/>
            <a:gdLst/>
            <a:ahLst/>
            <a:cxnLst/>
            <a:rect l="l" t="t" r="r" b="b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941100"/>
              </a:gs>
              <a:gs pos="80000">
                <a:srgbClr val="5480D1"/>
              </a:gs>
              <a:gs pos="100000">
                <a:srgbClr val="5480D1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grpSp>
        <p:nvGrpSpPr>
          <p:cNvPr id="12" name="Google Shape;12;p1"/>
          <p:cNvGrpSpPr/>
          <p:nvPr/>
        </p:nvGrpSpPr>
        <p:grpSpPr>
          <a:xfrm>
            <a:off x="-29327" y="-14802"/>
            <a:ext cx="9198252" cy="1083761"/>
            <a:chOff x="-29322" y="-1965"/>
            <a:chExt cx="9198252" cy="1086259"/>
          </a:xfrm>
        </p:grpSpPr>
        <p:sp>
          <p:nvSpPr>
            <p:cNvPr id="13" name="Google Shape;13;p1"/>
            <p:cNvSpPr/>
            <p:nvPr/>
          </p:nvSpPr>
          <p:spPr>
            <a:xfrm rot="-164306">
              <a:off x="-19045" y="216553"/>
              <a:ext cx="9163052" cy="649223"/>
            </a:xfrm>
            <a:custGeom>
              <a:avLst/>
              <a:gdLst/>
              <a:ahLst/>
              <a:cxnLst/>
              <a:rect l="l" t="t" r="r" b="b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75" cap="flat" cmpd="sng">
              <a:solidFill>
                <a:srgbClr val="9D261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endParaRPr>
            </a:p>
          </p:txBody>
        </p:sp>
        <p:sp>
          <p:nvSpPr>
            <p:cNvPr id="14" name="Google Shape;14;p1"/>
            <p:cNvSpPr/>
            <p:nvPr/>
          </p:nvSpPr>
          <p:spPr>
            <a:xfrm rot="-164306">
              <a:off x="-14309" y="290005"/>
              <a:ext cx="9175809" cy="530353"/>
            </a:xfrm>
            <a:custGeom>
              <a:avLst/>
              <a:gdLst/>
              <a:ahLst/>
              <a:cxnLst/>
              <a:rect l="l" t="t" r="r" b="b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endParaRPr>
            </a:p>
          </p:txBody>
        </p:sp>
      </p:grpSp>
      <p:sp>
        <p:nvSpPr>
          <p:cNvPr id="15" name="Google Shape;15;p1"/>
          <p:cNvSpPr txBox="1"/>
          <p:nvPr>
            <p:ph type="title"/>
          </p:nvPr>
        </p:nvSpPr>
        <p:spPr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chemeClr val="lt2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chemeClr val="lt2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chemeClr val="lt2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chemeClr val="lt2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chemeClr val="lt2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chemeClr val="lt2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chemeClr val="lt2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chemeClr val="lt2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chemeClr val="lt2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/>
        </p:txBody>
      </p:sp>
      <p:sp>
        <p:nvSpPr>
          <p:cNvPr id="16" name="Google Shape;16;p1"/>
          <p:cNvSpPr txBox="1"/>
          <p:nvPr>
            <p:ph type="body" idx="1"/>
          </p:nvPr>
        </p:nvSpPr>
        <p:spPr>
          <a:xfrm>
            <a:off x="457200" y="1935162"/>
            <a:ext cx="8229600" cy="438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85445" algn="l" rtl="0">
              <a:spcBef>
                <a:spcPts val="520"/>
              </a:spcBef>
              <a:spcAft>
                <a:spcPts val="0"/>
              </a:spcAft>
              <a:buClr>
                <a:srgbClr val="B32C16"/>
              </a:buClr>
              <a:buSzPts val="2470"/>
              <a:buFont typeface="Noto Sans Symbols"/>
              <a:buChar char="⚫"/>
              <a:defRPr sz="2600" b="0" i="0" u="none" strike="noStrike" cap="none">
                <a:solidFill>
                  <a:schemeClr val="lt1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lvl1pPr>
            <a:lvl2pPr marL="914400" marR="0" lvl="1" indent="-358140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Noto Sans Symbols"/>
              <a:buChar char="⚫"/>
              <a:defRPr sz="2400" b="0" i="0" u="none" strike="noStrike" cap="none">
                <a:solidFill>
                  <a:schemeClr val="lt1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lvl2pPr>
            <a:lvl3pPr marL="1371600" marR="0" lvl="2" indent="-321945" algn="l" rtl="0">
              <a:spcBef>
                <a:spcPts val="420"/>
              </a:spcBef>
              <a:spcAft>
                <a:spcPts val="0"/>
              </a:spcAft>
              <a:buClr>
                <a:schemeClr val="accent2"/>
              </a:buClr>
              <a:buSzPts val="1470"/>
              <a:buFont typeface="Noto Sans Symbols"/>
              <a:buChar char="⚫"/>
              <a:defRPr sz="2100" b="0" i="0" u="none" strike="noStrike" cap="none">
                <a:solidFill>
                  <a:schemeClr val="lt1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lvl3pPr>
            <a:lvl4pPr marL="1828800" marR="0" lvl="3" indent="-311150" algn="l" rtl="0">
              <a:spcBef>
                <a:spcPts val="400"/>
              </a:spcBef>
              <a:spcAft>
                <a:spcPts val="0"/>
              </a:spcAft>
              <a:buClr>
                <a:srgbClr val="B32C16"/>
              </a:buClr>
              <a:buSzPts val="1300"/>
              <a:buFont typeface="Noto Sans Symbols"/>
              <a:buChar char="⚫"/>
              <a:defRPr sz="2000" b="0" i="0" u="none" strike="noStrike" cap="none">
                <a:solidFill>
                  <a:schemeClr val="lt1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lvl4pPr>
            <a:lvl5pPr marL="2286000" marR="0" lvl="4" indent="-311150" algn="l" rtl="0">
              <a:spcBef>
                <a:spcPts val="400"/>
              </a:spcBef>
              <a:spcAft>
                <a:spcPts val="0"/>
              </a:spcAft>
              <a:buClr>
                <a:srgbClr val="F5CD2D"/>
              </a:buClr>
              <a:buSzPts val="1300"/>
              <a:buFont typeface="Noto Sans Symbols"/>
              <a:buChar char="⚫"/>
              <a:defRPr sz="2000" b="0" i="0" u="none" strike="noStrike" cap="none">
                <a:solidFill>
                  <a:schemeClr val="lt1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lvl5pPr>
            <a:lvl6pPr marL="2743200" marR="0" lvl="5" indent="-320040" algn="l" rtl="0">
              <a:spcBef>
                <a:spcPts val="360"/>
              </a:spcBef>
              <a:spcAft>
                <a:spcPts val="0"/>
              </a:spcAft>
              <a:buClr>
                <a:schemeClr val="accent5"/>
              </a:buClr>
              <a:buSzPts val="1440"/>
              <a:buFont typeface="Noto Sans Symbols"/>
              <a:buChar char="⚫"/>
              <a:defRPr sz="1800" b="0" i="0" u="none" strike="noStrike" cap="none">
                <a:solidFill>
                  <a:schemeClr val="lt1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lvl6pPr>
            <a:lvl7pPr marL="3200400" marR="0" lvl="6" indent="-309880" algn="l" rtl="0">
              <a:spcBef>
                <a:spcPts val="320"/>
              </a:spcBef>
              <a:spcAft>
                <a:spcPts val="0"/>
              </a:spcAft>
              <a:buClr>
                <a:schemeClr val="accent6"/>
              </a:buClr>
              <a:buSzPts val="1280"/>
              <a:buFont typeface="Noto Sans Symbols"/>
              <a:buChar char="⚫"/>
              <a:defRPr sz="1600" b="0" i="0" u="none" strike="noStrike" cap="none">
                <a:solidFill>
                  <a:schemeClr val="lt1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lvl7pPr>
            <a:lvl8pPr marL="3657600" marR="0" lvl="7" indent="-330200" algn="l" rtl="0">
              <a:spcBef>
                <a:spcPts val="32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Constantia" panose="02030602050306030303"/>
              <a:buChar char="•"/>
              <a:defRPr sz="1600" b="0" i="0" u="none" strike="noStrike" cap="none">
                <a:solidFill>
                  <a:schemeClr val="lt1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lvl8pPr>
            <a:lvl9pPr marL="4114800" marR="0" lvl="8" indent="-317500" algn="l" rtl="0">
              <a:spcBef>
                <a:spcPts val="28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Constantia" panose="02030602050306030303"/>
              <a:buChar char="•"/>
              <a:defRPr sz="1400" b="0" i="0" u="none" strike="noStrike" cap="none">
                <a:solidFill>
                  <a:schemeClr val="lt1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lvl9pPr>
          </a:lstStyle>
          <a:p/>
        </p:txBody>
      </p:sp>
      <p:sp>
        <p:nvSpPr>
          <p:cNvPr id="17" name="Google Shape;17;p1"/>
          <p:cNvSpPr txBox="1"/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>
                <a:solidFill>
                  <a:srgbClr val="F3E896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  <p:sp>
        <p:nvSpPr>
          <p:cNvPr id="18" name="Google Shape;18;p1"/>
          <p:cNvSpPr txBox="1"/>
          <p:nvPr>
            <p:ph type="ftr" idx="11"/>
          </p:nvPr>
        </p:nvSpPr>
        <p:spPr>
          <a:xfrm>
            <a:off x="2667000" y="6356350"/>
            <a:ext cx="3352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  <p:sp>
        <p:nvSpPr>
          <p:cNvPr id="19" name="Google Shape;19;p1"/>
          <p:cNvSpPr txBox="1"/>
          <p:nvPr>
            <p:ph type="sldNum" idx="12"/>
          </p:nvPr>
        </p:nvSpPr>
        <p:spPr>
          <a:xfrm>
            <a:off x="7924800" y="6356350"/>
            <a:ext cx="7620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E896"/>
              </a:buClr>
              <a:buSzPts val="1200"/>
              <a:buFont typeface="Constantia" panose="02030602050306030303"/>
              <a:buNone/>
              <a:defRPr sz="1200" b="0" i="0" u="none">
                <a:solidFill>
                  <a:srgbClr val="F3E896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E896"/>
              </a:buClr>
              <a:buSzPts val="1200"/>
              <a:buFont typeface="Constantia" panose="02030602050306030303"/>
              <a:buNone/>
              <a:defRPr sz="1200" b="0" i="0" u="none">
                <a:solidFill>
                  <a:srgbClr val="F3E896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E896"/>
              </a:buClr>
              <a:buSzPts val="1200"/>
              <a:buFont typeface="Constantia" panose="02030602050306030303"/>
              <a:buNone/>
              <a:defRPr sz="1200" b="0" i="0" u="none">
                <a:solidFill>
                  <a:srgbClr val="F3E896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E896"/>
              </a:buClr>
              <a:buSzPts val="1200"/>
              <a:buFont typeface="Constantia" panose="02030602050306030303"/>
              <a:buNone/>
              <a:defRPr sz="1200" b="0" i="0" u="none">
                <a:solidFill>
                  <a:srgbClr val="F3E896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E896"/>
              </a:buClr>
              <a:buSzPts val="1200"/>
              <a:buFont typeface="Constantia" panose="02030602050306030303"/>
              <a:buNone/>
              <a:defRPr sz="1200" b="0" i="0" u="none">
                <a:solidFill>
                  <a:srgbClr val="F3E896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E896"/>
              </a:buClr>
              <a:buSzPts val="1200"/>
              <a:buFont typeface="Constantia" panose="02030602050306030303"/>
              <a:buNone/>
              <a:defRPr sz="1200" b="0" i="0" u="none">
                <a:solidFill>
                  <a:srgbClr val="F3E896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E896"/>
              </a:buClr>
              <a:buSzPts val="1200"/>
              <a:buFont typeface="Constantia" panose="02030602050306030303"/>
              <a:buNone/>
              <a:defRPr sz="1200" b="0" i="0" u="none">
                <a:solidFill>
                  <a:srgbClr val="F3E896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E896"/>
              </a:buClr>
              <a:buSzPts val="1200"/>
              <a:buFont typeface="Constantia" panose="02030602050306030303"/>
              <a:buNone/>
              <a:defRPr sz="1200" b="0" i="0" u="none">
                <a:solidFill>
                  <a:srgbClr val="F3E896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E896"/>
              </a:buClr>
              <a:buSzPts val="1200"/>
              <a:buFont typeface="Constantia" panose="02030602050306030303"/>
              <a:buNone/>
              <a:defRPr sz="1200" b="0" i="0" u="none">
                <a:solidFill>
                  <a:srgbClr val="F3E896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sz="140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9"/>
          <a:stretch>
            <a:fillRect/>
          </a:stretch>
        </a:blipFill>
        <a:effectLst/>
      </p:bgPr>
    </p:bg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3"/>
          <p:cNvSpPr/>
          <p:nvPr/>
        </p:nvSpPr>
        <p:spPr>
          <a:xfrm>
            <a:off x="-9525" y="-7937"/>
            <a:ext cx="9163050" cy="1041400"/>
          </a:xfrm>
          <a:custGeom>
            <a:avLst/>
            <a:gdLst/>
            <a:ahLst/>
            <a:cxnLst/>
            <a:rect l="l" t="t" r="r" b="b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rgbClr val="4D6CA7">
                  <a:alpha val="44705"/>
                </a:srgbClr>
              </a:gs>
              <a:gs pos="100000">
                <a:srgbClr val="C90B00">
                  <a:alpha val="54901"/>
                </a:srgbClr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8" name="Google Shape;28;p3"/>
          <p:cNvSpPr/>
          <p:nvPr/>
        </p:nvSpPr>
        <p:spPr>
          <a:xfrm>
            <a:off x="4381500" y="-7937"/>
            <a:ext cx="4762500" cy="638175"/>
          </a:xfrm>
          <a:custGeom>
            <a:avLst/>
            <a:gdLst/>
            <a:ahLst/>
            <a:cxnLst/>
            <a:rect l="l" t="t" r="r" b="b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941100"/>
              </a:gs>
              <a:gs pos="80000">
                <a:srgbClr val="5480D1"/>
              </a:gs>
              <a:gs pos="100000">
                <a:srgbClr val="5480D1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9" name="Google Shape;29;p3"/>
          <p:cNvSpPr txBox="1"/>
          <p:nvPr>
            <p:ph type="title"/>
          </p:nvPr>
        </p:nvSpPr>
        <p:spPr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chemeClr val="dk2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chemeClr val="dk2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chemeClr val="dk2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chemeClr val="dk2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chemeClr val="dk2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chemeClr val="dk2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chemeClr val="dk2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chemeClr val="dk2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chemeClr val="dk2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/>
        </p:txBody>
      </p:sp>
      <p:sp>
        <p:nvSpPr>
          <p:cNvPr id="30" name="Google Shape;30;p3"/>
          <p:cNvSpPr txBox="1"/>
          <p:nvPr>
            <p:ph type="body" idx="1"/>
          </p:nvPr>
        </p:nvSpPr>
        <p:spPr>
          <a:xfrm>
            <a:off x="457200" y="1935162"/>
            <a:ext cx="8229600" cy="438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85445" algn="l" rtl="0">
              <a:spcBef>
                <a:spcPts val="520"/>
              </a:spcBef>
              <a:spcAft>
                <a:spcPts val="0"/>
              </a:spcAft>
              <a:buClr>
                <a:srgbClr val="B32C16"/>
              </a:buClr>
              <a:buSzPts val="2470"/>
              <a:buFont typeface="Noto Sans Symbols"/>
              <a:buChar char="⚫"/>
              <a:defRPr sz="2600" b="0" i="0" u="none" strike="noStrike" cap="none">
                <a:solidFill>
                  <a:schemeClr val="dk1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lvl1pPr>
            <a:lvl2pPr marL="914400" marR="0" lvl="1" indent="-358140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Noto Sans Symbols"/>
              <a:buChar char="⚫"/>
              <a:defRPr sz="2400" b="0" i="0" u="none" strike="noStrike" cap="none">
                <a:solidFill>
                  <a:schemeClr val="dk1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lvl2pPr>
            <a:lvl3pPr marL="1371600" marR="0" lvl="2" indent="-321945" algn="l" rtl="0">
              <a:spcBef>
                <a:spcPts val="420"/>
              </a:spcBef>
              <a:spcAft>
                <a:spcPts val="0"/>
              </a:spcAft>
              <a:buClr>
                <a:schemeClr val="accent2"/>
              </a:buClr>
              <a:buSzPts val="1470"/>
              <a:buFont typeface="Noto Sans Symbols"/>
              <a:buChar char="⚫"/>
              <a:defRPr sz="2100" b="0" i="0" u="none" strike="noStrike" cap="none">
                <a:solidFill>
                  <a:schemeClr val="dk1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lvl3pPr>
            <a:lvl4pPr marL="1828800" marR="0" lvl="3" indent="-311150" algn="l" rtl="0">
              <a:spcBef>
                <a:spcPts val="400"/>
              </a:spcBef>
              <a:spcAft>
                <a:spcPts val="0"/>
              </a:spcAft>
              <a:buClr>
                <a:srgbClr val="B32C16"/>
              </a:buClr>
              <a:buSzPts val="13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lvl4pPr>
            <a:lvl5pPr marL="2286000" marR="0" lvl="4" indent="-311150" algn="l" rtl="0">
              <a:spcBef>
                <a:spcPts val="400"/>
              </a:spcBef>
              <a:spcAft>
                <a:spcPts val="0"/>
              </a:spcAft>
              <a:buClr>
                <a:srgbClr val="F5CD2D"/>
              </a:buClr>
              <a:buSzPts val="13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lvl5pPr>
            <a:lvl6pPr marL="2743200" marR="0" lvl="5" indent="-320040" algn="l" rtl="0">
              <a:spcBef>
                <a:spcPts val="360"/>
              </a:spcBef>
              <a:spcAft>
                <a:spcPts val="0"/>
              </a:spcAft>
              <a:buClr>
                <a:schemeClr val="accent5"/>
              </a:buClr>
              <a:buSzPts val="1440"/>
              <a:buFont typeface="Noto Sans Symbols"/>
              <a:buChar char="⚫"/>
              <a:defRPr sz="1800" b="0" i="0" u="none" strike="noStrike" cap="none">
                <a:solidFill>
                  <a:schemeClr val="dk1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lvl6pPr>
            <a:lvl7pPr marL="3200400" marR="0" lvl="6" indent="-309880" algn="l" rtl="0">
              <a:spcBef>
                <a:spcPts val="320"/>
              </a:spcBef>
              <a:spcAft>
                <a:spcPts val="0"/>
              </a:spcAft>
              <a:buClr>
                <a:schemeClr val="accent6"/>
              </a:buClr>
              <a:buSzPts val="1280"/>
              <a:buFont typeface="Noto Sans Symbols"/>
              <a:buChar char="⚫"/>
              <a:defRPr sz="1600" b="0" i="0" u="none" strike="noStrike" cap="none">
                <a:solidFill>
                  <a:schemeClr val="dk1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lvl7pPr>
            <a:lvl8pPr marL="3657600" marR="0" lvl="7" indent="-330200" algn="l" rtl="0">
              <a:spcBef>
                <a:spcPts val="32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Constantia" panose="02030602050306030303"/>
              <a:buChar char="•"/>
              <a:defRPr sz="1600" b="0" i="0" u="none" strike="noStrike" cap="none">
                <a:solidFill>
                  <a:schemeClr val="dk1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lvl8pPr>
            <a:lvl9pPr marL="4114800" marR="0" lvl="8" indent="-317500" algn="l" rtl="0">
              <a:spcBef>
                <a:spcPts val="28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onstantia" panose="02030602050306030303"/>
              <a:buChar char="•"/>
              <a:defRPr sz="1400" b="0" i="0" u="none" strike="noStrike" cap="none">
                <a:solidFill>
                  <a:schemeClr val="dk1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lvl9pPr>
          </a:lstStyle>
          <a:p/>
        </p:txBody>
      </p:sp>
      <p:sp>
        <p:nvSpPr>
          <p:cNvPr id="31" name="Google Shape;31;p3"/>
          <p:cNvSpPr txBox="1"/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>
                <a:solidFill>
                  <a:srgbClr val="535A68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  <p:sp>
        <p:nvSpPr>
          <p:cNvPr id="32" name="Google Shape;32;p3"/>
          <p:cNvSpPr txBox="1"/>
          <p:nvPr>
            <p:ph type="ftr" idx="11"/>
          </p:nvPr>
        </p:nvSpPr>
        <p:spPr>
          <a:xfrm>
            <a:off x="2667000" y="6356350"/>
            <a:ext cx="3352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  <p:sp>
        <p:nvSpPr>
          <p:cNvPr id="33" name="Google Shape;33;p3"/>
          <p:cNvSpPr txBox="1"/>
          <p:nvPr>
            <p:ph type="sldNum" idx="12"/>
          </p:nvPr>
        </p:nvSpPr>
        <p:spPr>
          <a:xfrm>
            <a:off x="7924800" y="6356350"/>
            <a:ext cx="7620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A68"/>
              </a:buClr>
              <a:buSzPts val="1200"/>
              <a:buFont typeface="Constantia" panose="02030602050306030303"/>
              <a:buNone/>
              <a:defRPr sz="1200" b="0" i="0" u="none">
                <a:solidFill>
                  <a:srgbClr val="535A68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A68"/>
              </a:buClr>
              <a:buSzPts val="1200"/>
              <a:buFont typeface="Constantia" panose="02030602050306030303"/>
              <a:buNone/>
              <a:defRPr sz="1200" b="0" i="0" u="none">
                <a:solidFill>
                  <a:srgbClr val="535A68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A68"/>
              </a:buClr>
              <a:buSzPts val="1200"/>
              <a:buFont typeface="Constantia" panose="02030602050306030303"/>
              <a:buNone/>
              <a:defRPr sz="1200" b="0" i="0" u="none">
                <a:solidFill>
                  <a:srgbClr val="535A68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A68"/>
              </a:buClr>
              <a:buSzPts val="1200"/>
              <a:buFont typeface="Constantia" panose="02030602050306030303"/>
              <a:buNone/>
              <a:defRPr sz="1200" b="0" i="0" u="none">
                <a:solidFill>
                  <a:srgbClr val="535A68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A68"/>
              </a:buClr>
              <a:buSzPts val="1200"/>
              <a:buFont typeface="Constantia" panose="02030602050306030303"/>
              <a:buNone/>
              <a:defRPr sz="1200" b="0" i="0" u="none">
                <a:solidFill>
                  <a:srgbClr val="535A68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A68"/>
              </a:buClr>
              <a:buSzPts val="1200"/>
              <a:buFont typeface="Constantia" panose="02030602050306030303"/>
              <a:buNone/>
              <a:defRPr sz="1200" b="0" i="0" u="none">
                <a:solidFill>
                  <a:srgbClr val="535A68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A68"/>
              </a:buClr>
              <a:buSzPts val="1200"/>
              <a:buFont typeface="Constantia" panose="02030602050306030303"/>
              <a:buNone/>
              <a:defRPr sz="1200" b="0" i="0" u="none">
                <a:solidFill>
                  <a:srgbClr val="535A68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A68"/>
              </a:buClr>
              <a:buSzPts val="1200"/>
              <a:buFont typeface="Constantia" panose="02030602050306030303"/>
              <a:buNone/>
              <a:defRPr sz="1200" b="0" i="0" u="none">
                <a:solidFill>
                  <a:srgbClr val="535A68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A68"/>
              </a:buClr>
              <a:buSzPts val="1200"/>
              <a:buFont typeface="Constantia" panose="02030602050306030303"/>
              <a:buNone/>
              <a:defRPr sz="1200" b="0" i="0" u="none">
                <a:solidFill>
                  <a:srgbClr val="535A68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sz="140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grpSp>
        <p:nvGrpSpPr>
          <p:cNvPr id="34" name="Google Shape;34;p3"/>
          <p:cNvGrpSpPr/>
          <p:nvPr/>
        </p:nvGrpSpPr>
        <p:grpSpPr>
          <a:xfrm>
            <a:off x="-29327" y="-14802"/>
            <a:ext cx="9198252" cy="1083761"/>
            <a:chOff x="-29322" y="-1965"/>
            <a:chExt cx="9198252" cy="1086259"/>
          </a:xfrm>
        </p:grpSpPr>
        <p:sp>
          <p:nvSpPr>
            <p:cNvPr id="35" name="Google Shape;35;p3"/>
            <p:cNvSpPr/>
            <p:nvPr/>
          </p:nvSpPr>
          <p:spPr>
            <a:xfrm rot="-164306">
              <a:off x="-19045" y="216553"/>
              <a:ext cx="9163052" cy="649223"/>
            </a:xfrm>
            <a:custGeom>
              <a:avLst/>
              <a:gdLst/>
              <a:ahLst/>
              <a:cxnLst/>
              <a:rect l="l" t="t" r="r" b="b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75" cap="flat" cmpd="sng">
              <a:solidFill>
                <a:srgbClr val="9D261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endParaRPr>
            </a:p>
          </p:txBody>
        </p:sp>
        <p:sp>
          <p:nvSpPr>
            <p:cNvPr id="36" name="Google Shape;36;p3"/>
            <p:cNvSpPr/>
            <p:nvPr/>
          </p:nvSpPr>
          <p:spPr>
            <a:xfrm rot="-164306">
              <a:off x="-14309" y="290005"/>
              <a:ext cx="9175809" cy="530353"/>
            </a:xfrm>
            <a:custGeom>
              <a:avLst/>
              <a:gdLst/>
              <a:ahLst/>
              <a:cxnLst/>
              <a:rect l="l" t="t" r="r" b="b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endParaRPr>
            </a:p>
          </p:txBody>
        </p:sp>
      </p:grp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2"/>
          <p:cNvSpPr/>
          <p:nvPr/>
        </p:nvSpPr>
        <p:spPr>
          <a:xfrm>
            <a:off x="-9525" y="-7937"/>
            <a:ext cx="9163050" cy="1041400"/>
          </a:xfrm>
          <a:custGeom>
            <a:avLst/>
            <a:gdLst/>
            <a:ahLst/>
            <a:cxnLst/>
            <a:rect l="l" t="t" r="r" b="b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rgbClr val="4D6CA7">
                  <a:alpha val="44705"/>
                </a:srgbClr>
              </a:gs>
              <a:gs pos="100000">
                <a:srgbClr val="C90B00">
                  <a:alpha val="54901"/>
                </a:srgbClr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89" name="Google Shape;89;p12"/>
          <p:cNvSpPr/>
          <p:nvPr/>
        </p:nvSpPr>
        <p:spPr>
          <a:xfrm>
            <a:off x="4381500" y="-7937"/>
            <a:ext cx="4762500" cy="638175"/>
          </a:xfrm>
          <a:custGeom>
            <a:avLst/>
            <a:gdLst/>
            <a:ahLst/>
            <a:cxnLst/>
            <a:rect l="l" t="t" r="r" b="b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941100"/>
              </a:gs>
              <a:gs pos="80000">
                <a:srgbClr val="5480D1"/>
              </a:gs>
              <a:gs pos="100000">
                <a:srgbClr val="5480D1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grpSp>
        <p:nvGrpSpPr>
          <p:cNvPr id="90" name="Google Shape;90;p12"/>
          <p:cNvGrpSpPr/>
          <p:nvPr/>
        </p:nvGrpSpPr>
        <p:grpSpPr>
          <a:xfrm>
            <a:off x="-29327" y="-14802"/>
            <a:ext cx="9198252" cy="1083761"/>
            <a:chOff x="-29322" y="-1965"/>
            <a:chExt cx="9198252" cy="1086259"/>
          </a:xfrm>
        </p:grpSpPr>
        <p:sp>
          <p:nvSpPr>
            <p:cNvPr id="91" name="Google Shape;91;p12"/>
            <p:cNvSpPr/>
            <p:nvPr/>
          </p:nvSpPr>
          <p:spPr>
            <a:xfrm rot="-164306">
              <a:off x="-19045" y="216553"/>
              <a:ext cx="9163052" cy="649223"/>
            </a:xfrm>
            <a:custGeom>
              <a:avLst/>
              <a:gdLst/>
              <a:ahLst/>
              <a:cxnLst/>
              <a:rect l="l" t="t" r="r" b="b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75" cap="flat" cmpd="sng">
              <a:solidFill>
                <a:srgbClr val="9D261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endParaRPr>
            </a:p>
          </p:txBody>
        </p:sp>
        <p:sp>
          <p:nvSpPr>
            <p:cNvPr id="92" name="Google Shape;92;p12"/>
            <p:cNvSpPr/>
            <p:nvPr/>
          </p:nvSpPr>
          <p:spPr>
            <a:xfrm rot="-164306">
              <a:off x="-14309" y="290005"/>
              <a:ext cx="9175809" cy="530353"/>
            </a:xfrm>
            <a:custGeom>
              <a:avLst/>
              <a:gdLst/>
              <a:ahLst/>
              <a:cxnLst/>
              <a:rect l="l" t="t" r="r" b="b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endParaRPr>
            </a:p>
          </p:txBody>
        </p:sp>
      </p:grpSp>
      <p:sp>
        <p:nvSpPr>
          <p:cNvPr id="93" name="Google Shape;93;p12"/>
          <p:cNvSpPr txBox="1"/>
          <p:nvPr>
            <p:ph type="title"/>
          </p:nvPr>
        </p:nvSpPr>
        <p:spPr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chemeClr val="lt2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chemeClr val="lt2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chemeClr val="lt2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chemeClr val="lt2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chemeClr val="lt2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chemeClr val="lt2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chemeClr val="lt2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chemeClr val="lt2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chemeClr val="lt2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/>
        </p:txBody>
      </p:sp>
      <p:sp>
        <p:nvSpPr>
          <p:cNvPr id="94" name="Google Shape;94;p12"/>
          <p:cNvSpPr txBox="1"/>
          <p:nvPr>
            <p:ph type="body" idx="1"/>
          </p:nvPr>
        </p:nvSpPr>
        <p:spPr>
          <a:xfrm>
            <a:off x="457200" y="1935162"/>
            <a:ext cx="8229600" cy="438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85445" algn="l" rtl="0">
              <a:spcBef>
                <a:spcPts val="520"/>
              </a:spcBef>
              <a:spcAft>
                <a:spcPts val="0"/>
              </a:spcAft>
              <a:buClr>
                <a:srgbClr val="B32C16"/>
              </a:buClr>
              <a:buSzPts val="2470"/>
              <a:buFont typeface="Noto Sans Symbols"/>
              <a:buChar char="⚫"/>
              <a:defRPr sz="2600" b="0" i="0" u="none" strike="noStrike" cap="none">
                <a:solidFill>
                  <a:schemeClr val="lt1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lvl1pPr>
            <a:lvl2pPr marL="914400" marR="0" lvl="1" indent="-358140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Noto Sans Symbols"/>
              <a:buChar char="⚫"/>
              <a:defRPr sz="2400" b="0" i="0" u="none" strike="noStrike" cap="none">
                <a:solidFill>
                  <a:schemeClr val="lt1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lvl2pPr>
            <a:lvl3pPr marL="1371600" marR="0" lvl="2" indent="-321945" algn="l" rtl="0">
              <a:spcBef>
                <a:spcPts val="420"/>
              </a:spcBef>
              <a:spcAft>
                <a:spcPts val="0"/>
              </a:spcAft>
              <a:buClr>
                <a:schemeClr val="accent2"/>
              </a:buClr>
              <a:buSzPts val="1470"/>
              <a:buFont typeface="Noto Sans Symbols"/>
              <a:buChar char="⚫"/>
              <a:defRPr sz="2100" b="0" i="0" u="none" strike="noStrike" cap="none">
                <a:solidFill>
                  <a:schemeClr val="lt1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lvl3pPr>
            <a:lvl4pPr marL="1828800" marR="0" lvl="3" indent="-311150" algn="l" rtl="0">
              <a:spcBef>
                <a:spcPts val="400"/>
              </a:spcBef>
              <a:spcAft>
                <a:spcPts val="0"/>
              </a:spcAft>
              <a:buClr>
                <a:srgbClr val="B32C16"/>
              </a:buClr>
              <a:buSzPts val="1300"/>
              <a:buFont typeface="Noto Sans Symbols"/>
              <a:buChar char="⚫"/>
              <a:defRPr sz="2000" b="0" i="0" u="none" strike="noStrike" cap="none">
                <a:solidFill>
                  <a:schemeClr val="lt1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lvl4pPr>
            <a:lvl5pPr marL="2286000" marR="0" lvl="4" indent="-311150" algn="l" rtl="0">
              <a:spcBef>
                <a:spcPts val="400"/>
              </a:spcBef>
              <a:spcAft>
                <a:spcPts val="0"/>
              </a:spcAft>
              <a:buClr>
                <a:srgbClr val="F5CD2D"/>
              </a:buClr>
              <a:buSzPts val="1300"/>
              <a:buFont typeface="Noto Sans Symbols"/>
              <a:buChar char="⚫"/>
              <a:defRPr sz="2000" b="0" i="0" u="none" strike="noStrike" cap="none">
                <a:solidFill>
                  <a:schemeClr val="lt1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lvl5pPr>
            <a:lvl6pPr marL="2743200" marR="0" lvl="5" indent="-320040" algn="l" rtl="0">
              <a:spcBef>
                <a:spcPts val="360"/>
              </a:spcBef>
              <a:spcAft>
                <a:spcPts val="0"/>
              </a:spcAft>
              <a:buClr>
                <a:schemeClr val="accent5"/>
              </a:buClr>
              <a:buSzPts val="1440"/>
              <a:buFont typeface="Noto Sans Symbols"/>
              <a:buChar char="⚫"/>
              <a:defRPr sz="1800" b="0" i="0" u="none" strike="noStrike" cap="none">
                <a:solidFill>
                  <a:schemeClr val="lt1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lvl6pPr>
            <a:lvl7pPr marL="3200400" marR="0" lvl="6" indent="-309880" algn="l" rtl="0">
              <a:spcBef>
                <a:spcPts val="320"/>
              </a:spcBef>
              <a:spcAft>
                <a:spcPts val="0"/>
              </a:spcAft>
              <a:buClr>
                <a:schemeClr val="accent6"/>
              </a:buClr>
              <a:buSzPts val="1280"/>
              <a:buFont typeface="Noto Sans Symbols"/>
              <a:buChar char="⚫"/>
              <a:defRPr sz="1600" b="0" i="0" u="none" strike="noStrike" cap="none">
                <a:solidFill>
                  <a:schemeClr val="lt1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lvl7pPr>
            <a:lvl8pPr marL="3657600" marR="0" lvl="7" indent="-330200" algn="l" rtl="0">
              <a:spcBef>
                <a:spcPts val="32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Constantia" panose="02030602050306030303"/>
              <a:buChar char="•"/>
              <a:defRPr sz="1600" b="0" i="0" u="none" strike="noStrike" cap="none">
                <a:solidFill>
                  <a:schemeClr val="lt1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lvl8pPr>
            <a:lvl9pPr marL="4114800" marR="0" lvl="8" indent="-317500" algn="l" rtl="0">
              <a:spcBef>
                <a:spcPts val="28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Constantia" panose="02030602050306030303"/>
              <a:buChar char="•"/>
              <a:defRPr sz="1400" b="0" i="0" u="none" strike="noStrike" cap="none">
                <a:solidFill>
                  <a:schemeClr val="lt1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lvl9pPr>
          </a:lstStyle>
          <a:p/>
        </p:txBody>
      </p:sp>
      <p:sp>
        <p:nvSpPr>
          <p:cNvPr id="95" name="Google Shape;95;p12"/>
          <p:cNvSpPr txBox="1"/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>
                <a:solidFill>
                  <a:srgbClr val="F3E896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  <p:sp>
        <p:nvSpPr>
          <p:cNvPr id="96" name="Google Shape;96;p12"/>
          <p:cNvSpPr txBox="1"/>
          <p:nvPr>
            <p:ph type="ftr" idx="11"/>
          </p:nvPr>
        </p:nvSpPr>
        <p:spPr>
          <a:xfrm>
            <a:off x="2667000" y="6356350"/>
            <a:ext cx="3352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  <p:sp>
        <p:nvSpPr>
          <p:cNvPr id="97" name="Google Shape;97;p12"/>
          <p:cNvSpPr txBox="1"/>
          <p:nvPr>
            <p:ph type="sldNum" idx="12"/>
          </p:nvPr>
        </p:nvSpPr>
        <p:spPr>
          <a:xfrm>
            <a:off x="7924800" y="6356350"/>
            <a:ext cx="7620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E896"/>
              </a:buClr>
              <a:buSzPts val="1200"/>
              <a:buFont typeface="Constantia" panose="02030602050306030303"/>
              <a:buNone/>
              <a:defRPr sz="1200" b="0" i="0" u="none">
                <a:solidFill>
                  <a:srgbClr val="F3E896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E896"/>
              </a:buClr>
              <a:buSzPts val="1200"/>
              <a:buFont typeface="Constantia" panose="02030602050306030303"/>
              <a:buNone/>
              <a:defRPr sz="1200" b="0" i="0" u="none">
                <a:solidFill>
                  <a:srgbClr val="F3E896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E896"/>
              </a:buClr>
              <a:buSzPts val="1200"/>
              <a:buFont typeface="Constantia" panose="02030602050306030303"/>
              <a:buNone/>
              <a:defRPr sz="1200" b="0" i="0" u="none">
                <a:solidFill>
                  <a:srgbClr val="F3E896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E896"/>
              </a:buClr>
              <a:buSzPts val="1200"/>
              <a:buFont typeface="Constantia" panose="02030602050306030303"/>
              <a:buNone/>
              <a:defRPr sz="1200" b="0" i="0" u="none">
                <a:solidFill>
                  <a:srgbClr val="F3E896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E896"/>
              </a:buClr>
              <a:buSzPts val="1200"/>
              <a:buFont typeface="Constantia" panose="02030602050306030303"/>
              <a:buNone/>
              <a:defRPr sz="1200" b="0" i="0" u="none">
                <a:solidFill>
                  <a:srgbClr val="F3E896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E896"/>
              </a:buClr>
              <a:buSzPts val="1200"/>
              <a:buFont typeface="Constantia" panose="02030602050306030303"/>
              <a:buNone/>
              <a:defRPr sz="1200" b="0" i="0" u="none">
                <a:solidFill>
                  <a:srgbClr val="F3E896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E896"/>
              </a:buClr>
              <a:buSzPts val="1200"/>
              <a:buFont typeface="Constantia" panose="02030602050306030303"/>
              <a:buNone/>
              <a:defRPr sz="1200" b="0" i="0" u="none">
                <a:solidFill>
                  <a:srgbClr val="F3E896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E896"/>
              </a:buClr>
              <a:buSzPts val="1200"/>
              <a:buFont typeface="Constantia" panose="02030602050306030303"/>
              <a:buNone/>
              <a:defRPr sz="1200" b="0" i="0" u="none">
                <a:solidFill>
                  <a:srgbClr val="F3E896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E896"/>
              </a:buClr>
              <a:buSzPts val="1200"/>
              <a:buFont typeface="Constantia" panose="02030602050306030303"/>
              <a:buNone/>
              <a:defRPr sz="1200" b="0" i="0" u="none">
                <a:solidFill>
                  <a:srgbClr val="F3E896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sz="140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4"/>
          <p:cNvSpPr/>
          <p:nvPr/>
        </p:nvSpPr>
        <p:spPr>
          <a:xfrm rot="-10377829" flipH="1">
            <a:off x="3166569" y="1109764"/>
            <a:ext cx="5257964" cy="4114929"/>
          </a:xfrm>
          <a:custGeom>
            <a:avLst/>
            <a:gdLst/>
            <a:ahLst/>
            <a:cxnLst/>
            <a:rect l="l" t="t" r="r" b="b"/>
            <a:pathLst>
              <a:path w="5257800" h="4114800" extrusionOk="0">
                <a:moveTo>
                  <a:pt x="0" y="0"/>
                </a:moveTo>
                <a:lnTo>
                  <a:pt x="5107774" y="0"/>
                </a:lnTo>
                <a:lnTo>
                  <a:pt x="5257800" y="150026"/>
                </a:lnTo>
                <a:lnTo>
                  <a:pt x="5257800" y="4114800"/>
                </a:lnTo>
                <a:lnTo>
                  <a:pt x="0" y="411480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9525" cap="rnd" cmpd="sng">
            <a:solidFill>
              <a:srgbClr val="C0C0C0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dist="38499" dir="7500041" sx="98500" sy="100080" kx="98636">
              <a:srgbClr val="000000">
                <a:alpha val="2471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06" name="Google Shape;106;p14"/>
          <p:cNvSpPr/>
          <p:nvPr/>
        </p:nvSpPr>
        <p:spPr>
          <a:xfrm rot="-10381539" flipH="1">
            <a:off x="8004149" y="5359289"/>
            <a:ext cx="155652" cy="155652"/>
          </a:xfrm>
          <a:prstGeom prst="rtTriangle">
            <a:avLst/>
          </a:prstGeom>
          <a:solidFill>
            <a:srgbClr val="FFFFFF"/>
          </a:solidFill>
          <a:ln w="12700" cap="flat" cmpd="sng">
            <a:solidFill>
              <a:srgbClr val="FFFFFF"/>
            </a:solidFill>
            <a:prstDash val="solid"/>
            <a:bevel/>
            <a:headEnd type="none" w="sm" len="sm"/>
            <a:tailEnd type="none" w="sm" len="sm"/>
          </a:ln>
          <a:effectLst>
            <a:outerShdw blurRad="63500" dist="6350" dir="12899787">
              <a:srgbClr val="000000">
                <a:alpha val="4667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07" name="Google Shape;107;p14"/>
          <p:cNvSpPr/>
          <p:nvPr/>
        </p:nvSpPr>
        <p:spPr>
          <a:xfrm rot="10800000" flipH="1">
            <a:off x="-9525" y="5816600"/>
            <a:ext cx="9163050" cy="1041400"/>
          </a:xfrm>
          <a:custGeom>
            <a:avLst/>
            <a:gdLst/>
            <a:ahLst/>
            <a:cxnLst/>
            <a:rect l="l" t="t" r="r" b="b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rgbClr val="4D6CA7">
                  <a:alpha val="44705"/>
                </a:srgbClr>
              </a:gs>
              <a:gs pos="100000">
                <a:srgbClr val="C90B00">
                  <a:alpha val="54901"/>
                </a:srgbClr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08" name="Google Shape;108;p14"/>
          <p:cNvSpPr/>
          <p:nvPr/>
        </p:nvSpPr>
        <p:spPr>
          <a:xfrm rot="10800000" flipH="1">
            <a:off x="4381500" y="6219825"/>
            <a:ext cx="4762500" cy="638175"/>
          </a:xfrm>
          <a:custGeom>
            <a:avLst/>
            <a:gdLst/>
            <a:ahLst/>
            <a:cxnLst/>
            <a:rect l="l" t="t" r="r" b="b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941100"/>
              </a:gs>
              <a:gs pos="80000">
                <a:srgbClr val="5480D1"/>
              </a:gs>
              <a:gs pos="100000">
                <a:srgbClr val="5480D1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09" name="Google Shape;109;p14"/>
          <p:cNvSpPr txBox="1"/>
          <p:nvPr>
            <p:ph type="title"/>
          </p:nvPr>
        </p:nvSpPr>
        <p:spPr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chemeClr val="dk2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chemeClr val="dk2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chemeClr val="dk2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chemeClr val="dk2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chemeClr val="dk2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chemeClr val="dk2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chemeClr val="dk2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chemeClr val="dk2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chemeClr val="dk2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/>
        </p:txBody>
      </p:sp>
      <p:sp>
        <p:nvSpPr>
          <p:cNvPr id="110" name="Google Shape;110;p14"/>
          <p:cNvSpPr txBox="1"/>
          <p:nvPr>
            <p:ph type="body" idx="1"/>
          </p:nvPr>
        </p:nvSpPr>
        <p:spPr>
          <a:xfrm>
            <a:off x="457200" y="1935162"/>
            <a:ext cx="8229600" cy="438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85445" algn="l" rtl="0">
              <a:spcBef>
                <a:spcPts val="520"/>
              </a:spcBef>
              <a:spcAft>
                <a:spcPts val="0"/>
              </a:spcAft>
              <a:buClr>
                <a:srgbClr val="B32C16"/>
              </a:buClr>
              <a:buSzPts val="2470"/>
              <a:buFont typeface="Noto Sans Symbols"/>
              <a:buChar char="⚫"/>
              <a:defRPr sz="2600" b="0" i="0" u="none" strike="noStrike" cap="none">
                <a:solidFill>
                  <a:schemeClr val="dk1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lvl1pPr>
            <a:lvl2pPr marL="914400" marR="0" lvl="1" indent="-358140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Noto Sans Symbols"/>
              <a:buChar char="⚫"/>
              <a:defRPr sz="2400" b="0" i="0" u="none" strike="noStrike" cap="none">
                <a:solidFill>
                  <a:schemeClr val="dk1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lvl2pPr>
            <a:lvl3pPr marL="1371600" marR="0" lvl="2" indent="-321945" algn="l" rtl="0">
              <a:spcBef>
                <a:spcPts val="420"/>
              </a:spcBef>
              <a:spcAft>
                <a:spcPts val="0"/>
              </a:spcAft>
              <a:buClr>
                <a:schemeClr val="accent2"/>
              </a:buClr>
              <a:buSzPts val="1470"/>
              <a:buFont typeface="Noto Sans Symbols"/>
              <a:buChar char="⚫"/>
              <a:defRPr sz="2100" b="0" i="0" u="none" strike="noStrike" cap="none">
                <a:solidFill>
                  <a:schemeClr val="dk1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lvl3pPr>
            <a:lvl4pPr marL="1828800" marR="0" lvl="3" indent="-311150" algn="l" rtl="0">
              <a:spcBef>
                <a:spcPts val="400"/>
              </a:spcBef>
              <a:spcAft>
                <a:spcPts val="0"/>
              </a:spcAft>
              <a:buClr>
                <a:srgbClr val="B32C16"/>
              </a:buClr>
              <a:buSzPts val="13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lvl4pPr>
            <a:lvl5pPr marL="2286000" marR="0" lvl="4" indent="-311150" algn="l" rtl="0">
              <a:spcBef>
                <a:spcPts val="400"/>
              </a:spcBef>
              <a:spcAft>
                <a:spcPts val="0"/>
              </a:spcAft>
              <a:buClr>
                <a:srgbClr val="F5CD2D"/>
              </a:buClr>
              <a:buSzPts val="13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lvl5pPr>
            <a:lvl6pPr marL="2743200" marR="0" lvl="5" indent="-320040" algn="l" rtl="0">
              <a:spcBef>
                <a:spcPts val="360"/>
              </a:spcBef>
              <a:spcAft>
                <a:spcPts val="0"/>
              </a:spcAft>
              <a:buClr>
                <a:schemeClr val="accent5"/>
              </a:buClr>
              <a:buSzPts val="1440"/>
              <a:buFont typeface="Noto Sans Symbols"/>
              <a:buChar char="⚫"/>
              <a:defRPr sz="1800" b="0" i="0" u="none" strike="noStrike" cap="none">
                <a:solidFill>
                  <a:schemeClr val="dk1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lvl6pPr>
            <a:lvl7pPr marL="3200400" marR="0" lvl="6" indent="-309880" algn="l" rtl="0">
              <a:spcBef>
                <a:spcPts val="320"/>
              </a:spcBef>
              <a:spcAft>
                <a:spcPts val="0"/>
              </a:spcAft>
              <a:buClr>
                <a:schemeClr val="accent6"/>
              </a:buClr>
              <a:buSzPts val="1280"/>
              <a:buFont typeface="Noto Sans Symbols"/>
              <a:buChar char="⚫"/>
              <a:defRPr sz="1600" b="0" i="0" u="none" strike="noStrike" cap="none">
                <a:solidFill>
                  <a:schemeClr val="dk1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lvl7pPr>
            <a:lvl8pPr marL="3657600" marR="0" lvl="7" indent="-330200" algn="l" rtl="0">
              <a:spcBef>
                <a:spcPts val="32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Constantia" panose="02030602050306030303"/>
              <a:buChar char="•"/>
              <a:defRPr sz="1600" b="0" i="0" u="none" strike="noStrike" cap="none">
                <a:solidFill>
                  <a:schemeClr val="dk1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lvl8pPr>
            <a:lvl9pPr marL="4114800" marR="0" lvl="8" indent="-317500" algn="l" rtl="0">
              <a:spcBef>
                <a:spcPts val="28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onstantia" panose="02030602050306030303"/>
              <a:buChar char="•"/>
              <a:defRPr sz="1400" b="0" i="0" u="none" strike="noStrike" cap="none">
                <a:solidFill>
                  <a:schemeClr val="dk1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lvl9pPr>
          </a:lstStyle>
          <a:p/>
        </p:txBody>
      </p:sp>
      <p:sp>
        <p:nvSpPr>
          <p:cNvPr id="111" name="Google Shape;111;p14"/>
          <p:cNvSpPr txBox="1"/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>
                <a:solidFill>
                  <a:srgbClr val="535A68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  <p:sp>
        <p:nvSpPr>
          <p:cNvPr id="112" name="Google Shape;112;p14"/>
          <p:cNvSpPr txBox="1"/>
          <p:nvPr>
            <p:ph type="ftr" idx="11"/>
          </p:nvPr>
        </p:nvSpPr>
        <p:spPr>
          <a:xfrm>
            <a:off x="2667000" y="6356350"/>
            <a:ext cx="3352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  <p:sp>
        <p:nvSpPr>
          <p:cNvPr id="113" name="Google Shape;113;p14"/>
          <p:cNvSpPr txBox="1"/>
          <p:nvPr>
            <p:ph type="sldNum" idx="12"/>
          </p:nvPr>
        </p:nvSpPr>
        <p:spPr>
          <a:xfrm>
            <a:off x="8077200" y="6356350"/>
            <a:ext cx="609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A68"/>
              </a:buClr>
              <a:buSzPts val="1200"/>
              <a:buFont typeface="Constantia" panose="02030602050306030303"/>
              <a:buNone/>
              <a:defRPr sz="1200" b="0" i="0" u="none">
                <a:solidFill>
                  <a:srgbClr val="535A68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A68"/>
              </a:buClr>
              <a:buSzPts val="1200"/>
              <a:buFont typeface="Constantia" panose="02030602050306030303"/>
              <a:buNone/>
              <a:defRPr sz="1200" b="0" i="0" u="none">
                <a:solidFill>
                  <a:srgbClr val="535A68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A68"/>
              </a:buClr>
              <a:buSzPts val="1200"/>
              <a:buFont typeface="Constantia" panose="02030602050306030303"/>
              <a:buNone/>
              <a:defRPr sz="1200" b="0" i="0" u="none">
                <a:solidFill>
                  <a:srgbClr val="535A68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A68"/>
              </a:buClr>
              <a:buSzPts val="1200"/>
              <a:buFont typeface="Constantia" panose="02030602050306030303"/>
              <a:buNone/>
              <a:defRPr sz="1200" b="0" i="0" u="none">
                <a:solidFill>
                  <a:srgbClr val="535A68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A68"/>
              </a:buClr>
              <a:buSzPts val="1200"/>
              <a:buFont typeface="Constantia" panose="02030602050306030303"/>
              <a:buNone/>
              <a:defRPr sz="1200" b="0" i="0" u="none">
                <a:solidFill>
                  <a:srgbClr val="535A68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A68"/>
              </a:buClr>
              <a:buSzPts val="1200"/>
              <a:buFont typeface="Constantia" panose="02030602050306030303"/>
              <a:buNone/>
              <a:defRPr sz="1200" b="0" i="0" u="none">
                <a:solidFill>
                  <a:srgbClr val="535A68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A68"/>
              </a:buClr>
              <a:buSzPts val="1200"/>
              <a:buFont typeface="Constantia" panose="02030602050306030303"/>
              <a:buNone/>
              <a:defRPr sz="1200" b="0" i="0" u="none">
                <a:solidFill>
                  <a:srgbClr val="535A68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A68"/>
              </a:buClr>
              <a:buSzPts val="1200"/>
              <a:buFont typeface="Constantia" panose="02030602050306030303"/>
              <a:buNone/>
              <a:defRPr sz="1200" b="0" i="0" u="none">
                <a:solidFill>
                  <a:srgbClr val="535A68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A68"/>
              </a:buClr>
              <a:buSzPts val="1200"/>
              <a:buFont typeface="Constantia" panose="02030602050306030303"/>
              <a:buNone/>
              <a:defRPr sz="1200" b="0" i="0" u="none">
                <a:solidFill>
                  <a:srgbClr val="535A68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sz="140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3" r:id="rId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.jpeg"/><Relationship Id="rId1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7.jpeg"/><Relationship Id="rId1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16"/>
          <p:cNvSpPr txBox="1"/>
          <p:nvPr>
            <p:ph type="ctrTitle" idx="4294967295"/>
          </p:nvPr>
        </p:nvSpPr>
        <p:spPr>
          <a:xfrm>
            <a:off x="981710" y="2153285"/>
            <a:ext cx="7428230" cy="1724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18275" bIns="0" anchor="b" anchorCtr="0">
            <a:normAutofit fontScale="90000"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ED73"/>
              </a:buClr>
              <a:buSzPts val="5600"/>
              <a:buFont typeface="Calibri" panose="020F0502020204030204"/>
              <a:buNone/>
            </a:pPr>
            <a:r>
              <a:rPr lang="lt-LT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anose="02020603050405020304" charset="0"/>
                <a:cs typeface="Times New Roman" panose="02020603050405020304" charset="0"/>
                <a:sym typeface="+mn-ea"/>
              </a:rPr>
              <a:t>Kaip saugiai elgtis ant ledo ir ką daryti įlūžus?</a:t>
            </a:r>
            <a:br>
              <a:rPr lang="en-US" sz="5600" b="1" i="0" u="none" strike="noStrike" cap="none">
                <a:solidFill>
                  <a:srgbClr val="FFED73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</a:br>
            <a:endParaRPr sz="3600" b="1" i="0" u="none" strike="noStrike" cap="none">
              <a:solidFill>
                <a:srgbClr val="FFED73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27" name="Google Shape;127;p16"/>
          <p:cNvSpPr txBox="1"/>
          <p:nvPr/>
        </p:nvSpPr>
        <p:spPr>
          <a:xfrm>
            <a:off x="7924800" y="6356350"/>
            <a:ext cx="7620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E896"/>
              </a:buClr>
              <a:buSzPts val="1200"/>
              <a:buFont typeface="Constantia" panose="02030602050306030303"/>
              <a:buNone/>
            </a:pPr>
            <a:fld id="{00000000-1234-1234-1234-123412341234}" type="slidenum">
              <a:rPr lang="en-US" sz="1200" b="0" i="0" u="none">
                <a:solidFill>
                  <a:srgbClr val="F3E896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rPr>
            </a:fld>
            <a:endParaRPr lang="en-US" sz="1200" b="0" i="0" u="none">
              <a:solidFill>
                <a:srgbClr val="F3E896"/>
              </a:solidFill>
              <a:latin typeface="Constantia" panose="02030602050306030303"/>
              <a:ea typeface="Constantia" panose="02030602050306030303"/>
              <a:cs typeface="Constantia" panose="02030602050306030303"/>
              <a:sym typeface="Constantia" panose="02030602050306030303"/>
            </a:endParaRPr>
          </a:p>
        </p:txBody>
      </p:sp>
    </p:spTree>
  </p:cSld>
  <p:clrMapOvr>
    <a:masterClrMapping/>
  </p:clrMapOvr>
  <p:transition advClick="0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741680"/>
            <a:ext cx="8229600" cy="978535"/>
          </a:xfrm>
        </p:spPr>
        <p:txBody>
          <a:bodyPr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lvl="0" algn="ctr"/>
            <a:r>
              <a:rPr lang="lt-LT" sz="2000" b="1" dirty="0">
                <a:ln w="11430"/>
                <a:solidFill>
                  <a:srgbClr val="FF0000"/>
                </a:solidFill>
                <a:effectLst/>
                <a:latin typeface="Times New Roman" panose="02020603050405020304" charset="0"/>
                <a:cs typeface="Times New Roman" panose="02020603050405020304" charset="0"/>
              </a:rPr>
              <a:t>PATARIMAI PASTEBĖJUS ĮLŪŽUSĮ IR SKĘSTANTĮ ŽMOGŲ</a:t>
            </a:r>
            <a:r>
              <a:rPr lang="en-US" altLang="lt-LT" sz="2000" b="1" dirty="0">
                <a:ln w="11430"/>
                <a:solidFill>
                  <a:srgbClr val="FF0000"/>
                </a:solidFill>
                <a:effectLst/>
                <a:latin typeface="Times New Roman" panose="02020603050405020304" charset="0"/>
                <a:cs typeface="Times New Roman" panose="02020603050405020304" charset="0"/>
              </a:rPr>
              <a:t>!</a:t>
            </a:r>
            <a:br>
              <a:rPr lang="lt-LT" sz="2000" b="1" dirty="0">
                <a:ln w="11430"/>
                <a:solidFill>
                  <a:srgbClr val="FF0000"/>
                </a:solidFill>
                <a:effectLst/>
                <a:latin typeface="Times New Roman" panose="02020603050405020304" charset="0"/>
                <a:cs typeface="Times New Roman" panose="02020603050405020304" charset="0"/>
              </a:rPr>
            </a:br>
            <a:endParaRPr lang="lt-LT" sz="2000" b="1" dirty="0">
              <a:ln w="11430"/>
              <a:solidFill>
                <a:srgbClr val="FF0000"/>
              </a:solidFill>
              <a:effectLst/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4" name="Text Box 3"/>
          <p:cNvSpPr txBox="1"/>
          <p:nvPr/>
        </p:nvSpPr>
        <p:spPr>
          <a:xfrm>
            <a:off x="690245" y="1720215"/>
            <a:ext cx="8249285" cy="28917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285750" indent="-285750">
              <a:buClr>
                <a:srgbClr val="B32C16"/>
              </a:buClr>
              <a:buFont typeface="Wingdings" panose="05000000000000000000" charset="0"/>
              <a:buChar char="Ø"/>
            </a:pPr>
            <a:r>
              <a:rPr lang="en-US">
                <a:latin typeface="Times New Roman" panose="02020603050405020304" charset="0"/>
                <a:cs typeface="Times New Roman" panose="02020603050405020304" charset="0"/>
              </a:rPr>
              <a:t> Pirmiausia įvertinkite situaciją ir nebėkite ant ledo. </a:t>
            </a:r>
            <a:endParaRPr lang="en-US">
              <a:latin typeface="Times New Roman" panose="02020603050405020304" charset="0"/>
              <a:cs typeface="Times New Roman" panose="02020603050405020304" charset="0"/>
            </a:endParaRPr>
          </a:p>
          <a:p>
            <a:pPr marL="285750" indent="-285750">
              <a:buClr>
                <a:srgbClr val="B32C16"/>
              </a:buClr>
              <a:buFont typeface="Wingdings" panose="05000000000000000000" charset="0"/>
              <a:buChar char="Ø"/>
            </a:pPr>
            <a:endParaRPr lang="en-US">
              <a:latin typeface="Times New Roman" panose="02020603050405020304" charset="0"/>
              <a:cs typeface="Times New Roman" panose="02020603050405020304" charset="0"/>
            </a:endParaRPr>
          </a:p>
          <a:p>
            <a:pPr marL="285750" indent="-285750">
              <a:buClr>
                <a:srgbClr val="B32C16"/>
              </a:buClr>
              <a:buFont typeface="Wingdings" panose="05000000000000000000" charset="0"/>
              <a:buChar char="Ø"/>
            </a:pPr>
            <a:r>
              <a:rPr lang="en-US">
                <a:latin typeface="Times New Roman" panose="02020603050405020304" charset="0"/>
                <a:cs typeface="Times New Roman" panose="02020603050405020304" charset="0"/>
              </a:rPr>
              <a:t> Sušukite skęstančiam žmogui, kad jį matote ir skubate į pagalbą, kad nusiramintų.</a:t>
            </a:r>
            <a:endParaRPr lang="en-US">
              <a:latin typeface="Times New Roman" panose="02020603050405020304" charset="0"/>
              <a:cs typeface="Times New Roman" panose="02020603050405020304" charset="0"/>
            </a:endParaRPr>
          </a:p>
          <a:p>
            <a:pPr marL="285750" indent="-285750">
              <a:buClr>
                <a:srgbClr val="B32C16"/>
              </a:buClr>
              <a:buFont typeface="Wingdings" panose="05000000000000000000" charset="0"/>
              <a:buChar char="Ø"/>
            </a:pPr>
            <a:endParaRPr lang="en-US">
              <a:latin typeface="Times New Roman" panose="02020603050405020304" charset="0"/>
              <a:cs typeface="Times New Roman" panose="02020603050405020304" charset="0"/>
            </a:endParaRPr>
          </a:p>
          <a:p>
            <a:pPr marL="285750" indent="-285750">
              <a:buClr>
                <a:srgbClr val="B32C16"/>
              </a:buClr>
              <a:buFont typeface="Wingdings" panose="05000000000000000000" charset="0"/>
              <a:buChar char="Ø"/>
            </a:pPr>
            <a:r>
              <a:rPr lang="en-US">
                <a:latin typeface="Times New Roman" panose="02020603050405020304" charset="0"/>
                <a:cs typeface="Times New Roman" panose="02020603050405020304" charset="0"/>
              </a:rPr>
              <a:t> Nedelsdami skambinkite numeriu </a:t>
            </a:r>
            <a:r>
              <a:rPr lang="en-US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112</a:t>
            </a:r>
            <a:r>
              <a:rPr lang="en-US">
                <a:latin typeface="Times New Roman" panose="02020603050405020304" charset="0"/>
                <a:cs typeface="Times New Roman" panose="02020603050405020304" charset="0"/>
              </a:rPr>
              <a:t>. Trumpai ir aiškiai papasakokite, kas ir kur įvyko.</a:t>
            </a:r>
            <a:endParaRPr lang="en-US">
              <a:latin typeface="Times New Roman" panose="02020603050405020304" charset="0"/>
              <a:cs typeface="Times New Roman" panose="02020603050405020304" charset="0"/>
            </a:endParaRPr>
          </a:p>
          <a:p>
            <a:pPr marL="285750" indent="-285750">
              <a:buClr>
                <a:srgbClr val="B32C16"/>
              </a:buClr>
              <a:buFont typeface="Wingdings" panose="05000000000000000000" charset="0"/>
              <a:buChar char="Ø"/>
            </a:pPr>
            <a:endParaRPr lang="en-US">
              <a:latin typeface="Times New Roman" panose="02020603050405020304" charset="0"/>
              <a:cs typeface="Times New Roman" panose="02020603050405020304" charset="0"/>
            </a:endParaRPr>
          </a:p>
          <a:p>
            <a:pPr marL="285750" indent="-285750">
              <a:buClr>
                <a:srgbClr val="B32C16"/>
              </a:buClr>
              <a:buFont typeface="Wingdings" panose="05000000000000000000" charset="0"/>
              <a:buChar char="Ø"/>
            </a:pPr>
            <a:r>
              <a:rPr lang="en-US">
                <a:latin typeface="Times New Roman" panose="02020603050405020304" charset="0"/>
                <a:cs typeface="Times New Roman" panose="02020603050405020304" charset="0"/>
              </a:rPr>
              <a:t> Kol gelbėtojai atvyks, šaukitės kitų žmonių pagalbos, kurie galėtų jums padėti ištraukti nelaimėlį.</a:t>
            </a:r>
            <a:endParaRPr lang="en-US">
              <a:latin typeface="Times New Roman" panose="02020603050405020304" charset="0"/>
              <a:cs typeface="Times New Roman" panose="02020603050405020304" charset="0"/>
            </a:endParaRPr>
          </a:p>
          <a:p>
            <a:pPr marL="285750" indent="-285750">
              <a:buClr>
                <a:srgbClr val="B32C16"/>
              </a:buClr>
              <a:buFont typeface="Wingdings" panose="05000000000000000000" charset="0"/>
              <a:buChar char="Ø"/>
            </a:pPr>
            <a:endParaRPr lang="en-US">
              <a:latin typeface="Times New Roman" panose="02020603050405020304" charset="0"/>
              <a:cs typeface="Times New Roman" panose="02020603050405020304" charset="0"/>
            </a:endParaRPr>
          </a:p>
          <a:p>
            <a:pPr marL="285750" indent="-285750">
              <a:buClr>
                <a:srgbClr val="B32C16"/>
              </a:buClr>
              <a:buFont typeface="Wingdings" panose="05000000000000000000" charset="0"/>
              <a:buChar char="Ø"/>
            </a:pPr>
            <a:r>
              <a:rPr lang="en-US">
                <a:latin typeface="Times New Roman" panose="02020603050405020304" charset="0"/>
                <a:cs typeface="Times New Roman" panose="02020603050405020304" charset="0"/>
              </a:rPr>
              <a:t> Neduokite skęstančiajam rankos, nes savo svoriu įlaušite ledą.</a:t>
            </a:r>
            <a:endParaRPr lang="en-US">
              <a:latin typeface="Times New Roman" panose="02020603050405020304" charset="0"/>
              <a:cs typeface="Times New Roman" panose="02020603050405020304" charset="0"/>
            </a:endParaRPr>
          </a:p>
          <a:p>
            <a:pPr marL="285750" indent="-285750" algn="ctr">
              <a:buClr>
                <a:srgbClr val="B32C16"/>
              </a:buClr>
              <a:buFont typeface="Wingdings" panose="05000000000000000000" charset="0"/>
              <a:buChar char="Ø"/>
            </a:pPr>
            <a:endParaRPr lang="en-US">
              <a:latin typeface="Times New Roman" panose="02020603050405020304" charset="0"/>
              <a:cs typeface="Times New Roman" panose="02020603050405020304" charset="0"/>
            </a:endParaRPr>
          </a:p>
          <a:p>
            <a:pPr marL="285750" indent="-285750">
              <a:buClr>
                <a:srgbClr val="FF0000"/>
              </a:buClr>
              <a:buFont typeface="Wingdings" panose="05000000000000000000" charset="0"/>
              <a:buChar char="Ø"/>
            </a:pPr>
            <a:r>
              <a:rPr lang="en-US">
                <a:latin typeface="Times New Roman" panose="02020603050405020304" charset="0"/>
                <a:cs typeface="Times New Roman" panose="02020603050405020304" charset="0"/>
              </a:rPr>
              <a:t> Jeigu negalite pasiekti įlūžusio asmens, nerizikuokite savo gyvybe ir</a:t>
            </a:r>
            <a:r>
              <a:rPr lang="lt-LT" altLang="en-US">
                <a:latin typeface="Times New Roman" panose="02020603050405020304" charset="0"/>
                <a:cs typeface="Times New Roman" panose="02020603050405020304" charset="0"/>
                <a:sym typeface="+mn-ea"/>
              </a:rPr>
              <a:t>  </a:t>
            </a:r>
            <a:r>
              <a:rPr lang="en-US">
                <a:latin typeface="Times New Roman" panose="02020603050405020304" charset="0"/>
                <a:cs typeface="Times New Roman" panose="02020603050405020304" charset="0"/>
                <a:sym typeface="+mn-ea"/>
              </a:rPr>
              <a:t>laukite gelbėtojų.</a:t>
            </a:r>
            <a:endParaRPr lang="en-US">
              <a:latin typeface="Times New Roman" panose="02020603050405020304" charset="0"/>
              <a:cs typeface="Times New Roman" panose="02020603050405020304" charset="0"/>
            </a:endParaRPr>
          </a:p>
          <a:p>
            <a:pPr marL="285750" indent="-285750">
              <a:buClr>
                <a:srgbClr val="FF0000"/>
              </a:buClr>
              <a:buFont typeface="Wingdings" panose="05000000000000000000" charset="0"/>
              <a:buChar char="Ø"/>
            </a:pPr>
            <a:endParaRPr lang="en-US">
              <a:latin typeface="Times New Roman" panose="02020603050405020304" charset="0"/>
              <a:cs typeface="Times New Roman" panose="02020603050405020304" charset="0"/>
            </a:endParaRPr>
          </a:p>
          <a:p>
            <a:pPr marL="0" indent="0">
              <a:buClr>
                <a:srgbClr val="FF0000"/>
              </a:buClr>
              <a:buFont typeface="Wingdings" panose="05000000000000000000" charset="0"/>
              <a:buNone/>
            </a:pPr>
            <a:r>
              <a:rPr lang="lt-LT" altLang="en-US">
                <a:latin typeface="Times New Roman" panose="02020603050405020304" charset="0"/>
                <a:cs typeface="Times New Roman" panose="02020603050405020304" charset="0"/>
              </a:rPr>
              <a:t>  </a:t>
            </a:r>
            <a:endParaRPr lang="en-US"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7" name="Picture 6" descr="11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79195" y="4612005"/>
            <a:ext cx="3488690" cy="1970405"/>
          </a:xfrm>
          <a:prstGeom prst="rect">
            <a:avLst/>
          </a:prstGeom>
        </p:spPr>
      </p:pic>
      <p:pic>
        <p:nvPicPr>
          <p:cNvPr id="11" name="Content Placeholder 10" descr="ugniagesys"/>
          <p:cNvPicPr>
            <a:picLocks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060950" y="4612005"/>
            <a:ext cx="2948940" cy="197040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457200" y="762635"/>
            <a:ext cx="8427720" cy="6095365"/>
          </a:xfrm>
        </p:spPr>
        <p:txBody>
          <a:bodyPr>
            <a:normAutofit/>
          </a:bodyPr>
          <a:lstStyle/>
          <a:p>
            <a:pPr marL="0" lvl="0" indent="0" algn="ctr">
              <a:buNone/>
            </a:pPr>
            <a:r>
              <a:rPr lang="lt-LT" sz="2000" b="1" dirty="0" smtClean="0">
                <a:ln w="11430"/>
                <a:solidFill>
                  <a:srgbClr val="FF0000"/>
                </a:solidFill>
                <a:effectLst/>
                <a:latin typeface="Times New Roman" panose="02020603050405020304" charset="0"/>
                <a:ea typeface="+mj-ea"/>
                <a:cs typeface="Times New Roman" panose="02020603050405020304" charset="0"/>
              </a:rPr>
              <a:t>Ką daryti įlūžus</a:t>
            </a:r>
            <a:r>
              <a:rPr lang="en-US" altLang="lt-LT" sz="2000" b="1" dirty="0" smtClean="0">
                <a:ln w="11430"/>
                <a:solidFill>
                  <a:srgbClr val="FF0000"/>
                </a:solidFill>
                <a:effectLst/>
                <a:latin typeface="Times New Roman" panose="02020603050405020304" charset="0"/>
                <a:ea typeface="+mj-ea"/>
                <a:cs typeface="Times New Roman" panose="02020603050405020304" charset="0"/>
              </a:rPr>
              <a:t>?</a:t>
            </a:r>
            <a:endParaRPr lang="lt-LT" sz="2000" b="1" dirty="0" smtClean="0">
              <a:ln w="11430"/>
              <a:solidFill>
                <a:srgbClr val="FF0000"/>
              </a:solidFill>
              <a:effectLst/>
              <a:latin typeface="Times New Roman" panose="02020603050405020304" charset="0"/>
              <a:ea typeface="+mj-ea"/>
              <a:cs typeface="Times New Roman" panose="02020603050405020304" charset="0"/>
            </a:endParaRPr>
          </a:p>
          <a:p>
            <a:pPr marL="0" lvl="0" indent="0" algn="ctr">
              <a:buNone/>
            </a:pPr>
            <a:endParaRPr lang="lt-LT" sz="2400" b="1" i="1" dirty="0" smtClean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anose="02020603050405020304" charset="0"/>
              <a:ea typeface="+mj-ea"/>
              <a:cs typeface="Times New Roman" panose="02020603050405020304" charset="0"/>
            </a:endParaRPr>
          </a:p>
          <a:p>
            <a:pPr marL="285750" lvl="0" indent="-285750" algn="l">
              <a:buFont typeface="Wingdings" panose="05000000000000000000" charset="0"/>
              <a:buChar char="Ø"/>
            </a:pPr>
            <a:r>
              <a:rPr lang="lt-LT" sz="1400" dirty="0" smtClean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Pirmiausia nepasiduokite panikai ir karštligiškai nesikabinkite</a:t>
            </a:r>
            <a:r>
              <a:rPr lang="en-US" altLang="lt-LT" sz="1400" dirty="0" smtClean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lt-LT" sz="1400" dirty="0" smtClean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už ledo</a:t>
            </a:r>
            <a:endParaRPr lang="lt-LT" sz="1400" dirty="0" smtClean="0"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  <a:p>
            <a:pPr marL="0" lvl="0" indent="0" algn="l">
              <a:buFont typeface="Wingdings" panose="05000000000000000000" charset="0"/>
              <a:buNone/>
            </a:pPr>
            <a:r>
              <a:rPr lang="en-US" altLang="lt-LT" sz="1400" dirty="0" smtClean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     </a:t>
            </a:r>
            <a:r>
              <a:rPr lang="lt-LT" sz="1400" dirty="0" smtClean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 krašto, nes jis lūžinės, o jūs prarasite jėgas.</a:t>
            </a:r>
            <a:endParaRPr lang="lt-LT" sz="1400" dirty="0" smtClean="0"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  <a:p>
            <a:pPr marL="285750" lvl="0" indent="-285750" algn="l">
              <a:buFont typeface="Wingdings" panose="05000000000000000000" charset="0"/>
              <a:buChar char="Ø"/>
            </a:pPr>
            <a:endParaRPr lang="lt-LT" sz="1400" dirty="0" smtClean="0">
              <a:solidFill>
                <a:prstClr val="black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 marL="285750" indent="-285750" algn="just">
              <a:buFont typeface="Wingdings" panose="05000000000000000000" charset="0"/>
              <a:buChar char="Ø"/>
            </a:pPr>
            <a:r>
              <a:rPr lang="lt-LT" sz="1400" dirty="0" smtClean="0">
                <a:latin typeface="Times New Roman" panose="02020603050405020304" charset="0"/>
                <a:cs typeface="Times New Roman" panose="02020603050405020304" charset="0"/>
              </a:rPr>
              <a:t>Bandykite „užplaukti ant ledo“ laikydamiesi ant vandens paviršiaus,</a:t>
            </a:r>
            <a:endParaRPr lang="lt-LT" sz="1400" dirty="0" smtClean="0">
              <a:latin typeface="Times New Roman" panose="02020603050405020304" charset="0"/>
              <a:cs typeface="Times New Roman" panose="02020603050405020304" charset="0"/>
            </a:endParaRPr>
          </a:p>
          <a:p>
            <a:pPr marL="0" indent="0" algn="just">
              <a:buFont typeface="Wingdings" panose="05000000000000000000" charset="0"/>
              <a:buNone/>
            </a:pPr>
            <a:r>
              <a:rPr lang="lt-LT" sz="1400" dirty="0" smtClean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lt-LT" sz="1400" dirty="0" smtClean="0">
                <a:latin typeface="Times New Roman" panose="02020603050405020304" charset="0"/>
                <a:cs typeface="Times New Roman" panose="02020603050405020304" charset="0"/>
              </a:rPr>
              <a:t>     </a:t>
            </a:r>
            <a:r>
              <a:rPr lang="lt-LT" sz="1400" dirty="0" smtClean="0">
                <a:latin typeface="Times New Roman" panose="02020603050405020304" charset="0"/>
                <a:cs typeface="Times New Roman" panose="02020603050405020304" charset="0"/>
              </a:rPr>
              <a:t>irdamiesi kojomis ir artėdami prie tvirtesnio ledo.</a:t>
            </a:r>
            <a:endParaRPr lang="lt-LT" sz="1400" dirty="0" smtClean="0">
              <a:latin typeface="Times New Roman" panose="02020603050405020304" charset="0"/>
              <a:cs typeface="Times New Roman" panose="02020603050405020304" charset="0"/>
            </a:endParaRPr>
          </a:p>
          <a:p>
            <a:pPr marL="285750" indent="-285750" algn="just">
              <a:buFont typeface="Wingdings" panose="05000000000000000000" charset="0"/>
              <a:buChar char="Ø"/>
            </a:pPr>
            <a:endParaRPr lang="lt-LT" sz="1400" dirty="0" smtClean="0">
              <a:latin typeface="Times New Roman" panose="02020603050405020304" charset="0"/>
              <a:cs typeface="Times New Roman" panose="02020603050405020304" charset="0"/>
            </a:endParaRPr>
          </a:p>
          <a:p>
            <a:pPr marL="285750" indent="-285750" algn="just">
              <a:buFont typeface="Wingdings" panose="05000000000000000000" charset="0"/>
              <a:buChar char="Ø"/>
            </a:pPr>
            <a:r>
              <a:rPr lang="lt-LT" sz="1400" dirty="0" smtClean="0">
                <a:latin typeface="Times New Roman" panose="02020603050405020304" charset="0"/>
                <a:cs typeface="Times New Roman" panose="02020603050405020304" charset="0"/>
              </a:rPr>
              <a:t>Užlipę ant ledo kuo plačiau paskirstykite savo kūno svorį. </a:t>
            </a:r>
            <a:endParaRPr lang="lt-LT" sz="1400" dirty="0" smtClean="0">
              <a:latin typeface="Times New Roman" panose="02020603050405020304" charset="0"/>
              <a:cs typeface="Times New Roman" panose="02020603050405020304" charset="0"/>
            </a:endParaRPr>
          </a:p>
          <a:p>
            <a:pPr marL="0" indent="0" algn="just">
              <a:buFont typeface="Wingdings" panose="05000000000000000000" charset="0"/>
              <a:buNone/>
            </a:pPr>
            <a:r>
              <a:rPr lang="en-US" altLang="lt-LT" sz="1400" dirty="0" smtClean="0">
                <a:latin typeface="Times New Roman" panose="02020603050405020304" charset="0"/>
                <a:cs typeface="Times New Roman" panose="02020603050405020304" charset="0"/>
              </a:rPr>
              <a:t>     </a:t>
            </a:r>
            <a:endParaRPr lang="en-US" altLang="lt-LT" sz="1400" dirty="0" smtClean="0">
              <a:latin typeface="Times New Roman" panose="02020603050405020304" charset="0"/>
              <a:cs typeface="Times New Roman" panose="02020603050405020304" charset="0"/>
            </a:endParaRPr>
          </a:p>
          <a:p>
            <a:pPr marL="285750" indent="-285750" algn="just">
              <a:buFont typeface="Wingdings" panose="05000000000000000000" charset="0"/>
              <a:buChar char="Ø"/>
            </a:pPr>
            <a:r>
              <a:rPr lang="lt-LT" sz="1400" dirty="0" smtClean="0">
                <a:latin typeface="Times New Roman" panose="02020603050405020304" charset="0"/>
                <a:cs typeface="Times New Roman" panose="02020603050405020304" charset="0"/>
              </a:rPr>
              <a:t>Išlipę į krantą, kuo greičiau bėkite ieškoti reikiamos pagalbos:</a:t>
            </a:r>
            <a:endParaRPr lang="lt-LT" sz="1400" dirty="0" smtClean="0">
              <a:latin typeface="Times New Roman" panose="02020603050405020304" charset="0"/>
              <a:cs typeface="Times New Roman" panose="02020603050405020304" charset="0"/>
            </a:endParaRPr>
          </a:p>
          <a:p>
            <a:pPr marL="0" indent="0" algn="just">
              <a:buFont typeface="Wingdings" panose="05000000000000000000" charset="0"/>
              <a:buNone/>
            </a:pPr>
            <a:r>
              <a:rPr lang="en-US" altLang="lt-LT" sz="1400" dirty="0" smtClean="0">
                <a:latin typeface="Times New Roman" panose="02020603050405020304" charset="0"/>
                <a:cs typeface="Times New Roman" panose="02020603050405020304" charset="0"/>
              </a:rPr>
              <a:t>     </a:t>
            </a:r>
            <a:r>
              <a:rPr lang="lt-LT" sz="1400" dirty="0" smtClean="0">
                <a:latin typeface="Times New Roman" panose="02020603050405020304" charset="0"/>
                <a:cs typeface="Times New Roman" panose="02020603050405020304" charset="0"/>
              </a:rPr>
              <a:t> persirengti sausais drabužiais, sušilti, išgerti arbatos</a:t>
            </a:r>
            <a:r>
              <a:rPr lang="en-US" altLang="lt-LT" sz="1400" dirty="0" smtClean="0">
                <a:latin typeface="Times New Roman" panose="02020603050405020304" charset="0"/>
                <a:cs typeface="Times New Roman" panose="02020603050405020304" charset="0"/>
              </a:rPr>
              <a:t>.</a:t>
            </a:r>
            <a:endParaRPr lang="lt-LT" sz="1400" dirty="0" smtClean="0">
              <a:latin typeface="Times New Roman" panose="02020603050405020304" charset="0"/>
              <a:cs typeface="Times New Roman" panose="02020603050405020304" charset="0"/>
            </a:endParaRPr>
          </a:p>
          <a:p>
            <a:pPr algn="just"/>
            <a:endParaRPr lang="lt-LT" sz="1400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2" name="Picture 1" descr="paveiksliukas mazas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67730" y="1343025"/>
            <a:ext cx="2404110" cy="4933950"/>
          </a:xfrm>
          <a:prstGeom prst="rect">
            <a:avLst/>
          </a:prstGeom>
        </p:spPr>
      </p:pic>
      <p:pic>
        <p:nvPicPr>
          <p:cNvPr id="4" name="Paveikslėlis 4" descr="ÐÐÐÐ¯Ð¢ÐÐ Â«ÐÐ¾Ð²ÐµÐ´ÐµÐ½Ð¸Ðµ Ð½Ð° Ð»ÑÐ´Ñ Ð¸ Ð¼ÐµÑÑ Ð¿ÑÐµÐ´ÑÐ¿ÑÐµÐ¶Ð´ÐµÐ½Ð¸Ñ Ð½ÐµÑÑÐ°ÑÑÐ½ÑÑ ...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5" y="4302125"/>
            <a:ext cx="2465705" cy="21818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5">
              <a:lumMod val="20000"/>
              <a:lumOff val="8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urinio vietos rezervavimo ženklas 2"/>
          <p:cNvSpPr>
            <a:spLocks noGrp="1"/>
          </p:cNvSpPr>
          <p:nvPr>
            <p:ph idx="1"/>
          </p:nvPr>
        </p:nvSpPr>
        <p:spPr>
          <a:xfrm>
            <a:off x="258445" y="802640"/>
            <a:ext cx="4434840" cy="550291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lt-LT" sz="2000" b="1" i="1" dirty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charset="0"/>
                <a:cs typeface="Times New Roman" panose="02020603050405020304" charset="0"/>
              </a:rPr>
              <a:t>Kaip saugiai elgtis ant ledo</a:t>
            </a:r>
            <a:r>
              <a:rPr lang="en-US" altLang="lt-LT" sz="2000" b="1" i="1" dirty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charset="0"/>
                <a:cs typeface="Times New Roman" panose="02020603050405020304" charset="0"/>
              </a:rPr>
              <a:t>.</a:t>
            </a:r>
            <a:endParaRPr lang="lt-LT" sz="2000" b="1" dirty="0">
              <a:solidFill>
                <a:srgbClr val="FF0000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 marL="285750" indent="-285750">
              <a:buFont typeface="Wingdings" panose="05000000000000000000" charset="0"/>
              <a:buChar char="§"/>
            </a:pPr>
            <a:endParaRPr lang="lt-LT" sz="1600" dirty="0">
              <a:solidFill>
                <a:srgbClr val="FF0000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 marL="285750" indent="-285750">
              <a:buFont typeface="Wingdings" panose="05000000000000000000" charset="0"/>
              <a:buChar char="Ø"/>
            </a:pPr>
            <a:r>
              <a:rPr lang="lt-LT" sz="1400" dirty="0" smtClean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Nelipkite ant ledo be specialių </a:t>
            </a:r>
            <a:r>
              <a:rPr lang="lt-LT" sz="14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smaigų.</a:t>
            </a:r>
            <a:endParaRPr lang="lt-LT" sz="1400" dirty="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 marL="285750" indent="-285750">
              <a:buFont typeface="Wingdings" panose="05000000000000000000" charset="0"/>
              <a:buChar char="Ø"/>
            </a:pPr>
            <a:endParaRPr lang="lt-LT" sz="1400" dirty="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 marL="285750" indent="-285750">
              <a:buFont typeface="Wingdings" panose="05000000000000000000" charset="0"/>
              <a:buChar char="Ø"/>
            </a:pPr>
            <a:r>
              <a:rPr lang="lt-LT" sz="1400" dirty="0" smtClean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Nelipkite  </a:t>
            </a:r>
            <a:r>
              <a:rPr lang="lt-LT" sz="14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ant ledo be suaugusio žmogaus priežiūros.</a:t>
            </a:r>
            <a:endParaRPr lang="lt-LT" sz="1400" dirty="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 marL="285750" indent="-285750">
              <a:buFont typeface="Wingdings" panose="05000000000000000000" charset="0"/>
              <a:buChar char="Ø"/>
            </a:pPr>
            <a:endParaRPr lang="lt-LT" sz="1400" dirty="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 marL="285750" indent="-285750">
              <a:buFont typeface="Wingdings" panose="05000000000000000000" charset="0"/>
              <a:buChar char="Ø"/>
            </a:pPr>
            <a:r>
              <a:rPr lang="lt-LT" sz="14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Prieš eidami ant ledo, apsidairykite, ar arti nėra praminto takelio, paliktų pėdų</a:t>
            </a:r>
            <a:r>
              <a:rPr lang="en-US" altLang="lt-LT" sz="14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.</a:t>
            </a:r>
            <a:endParaRPr lang="en-US" altLang="lt-LT" sz="1400" dirty="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 marL="285750" indent="-285750">
              <a:buFont typeface="Wingdings" panose="05000000000000000000" charset="0"/>
              <a:buChar char="Ø"/>
            </a:pPr>
            <a:endParaRPr lang="en-US" altLang="lt-LT" sz="1400" dirty="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 marL="285750" indent="-285750">
              <a:buFont typeface="Wingdings" panose="05000000000000000000" charset="0"/>
              <a:buChar char="Ø"/>
            </a:pPr>
            <a:r>
              <a:rPr lang="en-US" altLang="lt-LT" sz="14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Einant ledu reikia turėti tvirtą lazdą ir ja tikrinti ledo stiprumą.</a:t>
            </a:r>
            <a:endParaRPr lang="en-US" altLang="lt-LT" sz="1400" dirty="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 marL="285750" indent="-285750">
              <a:buFont typeface="Wingdings" panose="05000000000000000000" charset="0"/>
              <a:buChar char="Ø"/>
            </a:pPr>
            <a:endParaRPr lang="en-US" altLang="lt-LT" sz="1400" dirty="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 marL="285750" indent="-285750">
              <a:buFont typeface="Wingdings" panose="05000000000000000000" charset="0"/>
              <a:buChar char="Ø"/>
            </a:pPr>
            <a:r>
              <a:rPr lang="en-US" altLang="lt-LT" sz="14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Jeigu pamatėte skęstantį žmogų nedelsiant skambinkite </a:t>
            </a:r>
            <a:r>
              <a:rPr lang="en-US" altLang="lt-LT" sz="1400" dirty="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112.</a:t>
            </a:r>
            <a:endParaRPr lang="en-US" altLang="lt-LT" sz="1400" dirty="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 marL="285750" indent="-285750">
              <a:buFont typeface="Wingdings" panose="05000000000000000000" charset="0"/>
              <a:buChar char="Ø"/>
            </a:pPr>
            <a:endParaRPr lang="en-US" altLang="lt-LT" sz="1400" dirty="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 marL="285750" indent="-285750">
              <a:buFont typeface="Wingdings" panose="05000000000000000000" charset="0"/>
              <a:buChar char="Ø"/>
            </a:pPr>
            <a:r>
              <a:rPr lang="lt-LT" altLang="lt-LT" sz="1400" dirty="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Į</a:t>
            </a:r>
            <a:r>
              <a:rPr lang="en-US" altLang="lt-LT" sz="1400" dirty="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SIDĖMĖKITE</a:t>
            </a:r>
            <a:r>
              <a:rPr lang="en-US" altLang="lt-LT" sz="14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, kad ant užšalusio vandens telkinio niekada nebus visiškai saugu</a:t>
            </a:r>
            <a:r>
              <a:rPr lang="lt-LT" altLang="en-US" sz="14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.</a:t>
            </a:r>
            <a:r>
              <a:rPr lang="en-US" altLang="lt-LT" sz="14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Prieš lipdami ant ledo imkitės visų atsargumo priemonių ir būkite pasiruošę neatidėliotiniems veiksmams nelaimės atveju.</a:t>
            </a:r>
            <a:r>
              <a:rPr lang="lt-LT" altLang="en-US" sz="14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!</a:t>
            </a:r>
            <a:endParaRPr lang="en-US" altLang="lt-LT" sz="1400" dirty="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 marL="285750" indent="-285750">
              <a:buFont typeface="Wingdings" panose="05000000000000000000" charset="0"/>
              <a:buChar char="Ø"/>
            </a:pPr>
            <a:endParaRPr lang="lt-LT" sz="1600" dirty="0" smtClean="0"/>
          </a:p>
          <a:p>
            <a:pPr>
              <a:buFont typeface="Wingdings" panose="05000000000000000000" charset="0"/>
              <a:buChar char="§"/>
            </a:pPr>
            <a:endParaRPr lang="lt-LT" sz="1600" dirty="0"/>
          </a:p>
          <a:p>
            <a:endParaRPr lang="lt-LT" sz="1600" dirty="0" smtClean="0"/>
          </a:p>
          <a:p>
            <a:pPr marL="0" indent="0">
              <a:buNone/>
            </a:pPr>
            <a:r>
              <a:rPr lang="lt-LT" sz="1600" dirty="0" smtClean="0"/>
              <a:t> </a:t>
            </a:r>
            <a:endParaRPr lang="lt-LT" sz="1600" dirty="0"/>
          </a:p>
          <a:p>
            <a:pPr marL="0" indent="0">
              <a:buNone/>
            </a:pPr>
            <a:endParaRPr lang="lt-LT" sz="1600" dirty="0"/>
          </a:p>
        </p:txBody>
      </p:sp>
      <p:pic>
        <p:nvPicPr>
          <p:cNvPr id="6" name="Picture 5" descr="kaip saugiai elgtis geras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610" y="1507490"/>
            <a:ext cx="4272280" cy="404114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5">
              <a:lumMod val="20000"/>
              <a:lumOff val="8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685" y="645160"/>
            <a:ext cx="4496435" cy="35483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4279" y="532681"/>
            <a:ext cx="4176464" cy="552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Stačiakampis 3"/>
          <p:cNvSpPr/>
          <p:nvPr/>
        </p:nvSpPr>
        <p:spPr>
          <a:xfrm>
            <a:off x="683821" y="4264779"/>
            <a:ext cx="7776864" cy="22453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l">
              <a:buClr>
                <a:srgbClr val="B32C16"/>
              </a:buClr>
              <a:buFont typeface="Wingdings" panose="05000000000000000000" charset="0"/>
              <a:buChar char="Ø"/>
            </a:pPr>
            <a:r>
              <a:rPr lang="en-US" altLang="lt-LT" dirty="0">
                <a:latin typeface="Times New Roman" panose="02020603050405020304" charset="0"/>
                <a:cs typeface="Times New Roman" panose="02020603050405020304" charset="0"/>
              </a:rPr>
              <a:t>V</a:t>
            </a:r>
            <a:r>
              <a:rPr lang="lt-LT" dirty="0">
                <a:latin typeface="Times New Roman" panose="02020603050405020304" charset="0"/>
                <a:cs typeface="Times New Roman" panose="02020603050405020304" charset="0"/>
              </a:rPr>
              <a:t>isu pirma </a:t>
            </a:r>
            <a:r>
              <a:rPr lang="lt-LT" dirty="0" smtClean="0">
                <a:latin typeface="Times New Roman" panose="02020603050405020304" charset="0"/>
                <a:cs typeface="Times New Roman" panose="02020603050405020304" charset="0"/>
              </a:rPr>
              <a:t>nepanikuokite, išskėskite rankas į šalis, kad galėtumėte išsilaikyti ant vandens paviršiaus, apsisukite </a:t>
            </a:r>
            <a:r>
              <a:rPr lang="lt-LT" dirty="0">
                <a:latin typeface="Times New Roman" panose="02020603050405020304" charset="0"/>
                <a:cs typeface="Times New Roman" panose="02020603050405020304" charset="0"/>
              </a:rPr>
              <a:t>į tą pusę iš kurios </a:t>
            </a:r>
            <a:r>
              <a:rPr lang="lt-LT" dirty="0" smtClean="0">
                <a:latin typeface="Times New Roman" panose="02020603050405020304" charset="0"/>
                <a:cs typeface="Times New Roman" panose="02020603050405020304" charset="0"/>
              </a:rPr>
              <a:t>atėjote,</a:t>
            </a:r>
            <a:r>
              <a:rPr lang="lt-LT" dirty="0" smtClean="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lt-LT" i="1" dirty="0" smtClean="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šaukitės pagalbos</a:t>
            </a:r>
            <a:r>
              <a:rPr lang="lt-LT" dirty="0" smtClean="0">
                <a:latin typeface="Times New Roman" panose="02020603050405020304" charset="0"/>
                <a:cs typeface="Times New Roman" panose="02020603050405020304" charset="0"/>
              </a:rPr>
              <a:t>;</a:t>
            </a:r>
            <a:endParaRPr lang="lt-LT" dirty="0" smtClean="0">
              <a:latin typeface="Times New Roman" panose="02020603050405020304" charset="0"/>
              <a:cs typeface="Times New Roman" panose="02020603050405020304" charset="0"/>
            </a:endParaRPr>
          </a:p>
          <a:p>
            <a:pPr marL="0" indent="0" algn="l">
              <a:buClr>
                <a:srgbClr val="B32C16"/>
              </a:buClr>
              <a:buFont typeface="Wingdings" panose="05000000000000000000" charset="0"/>
              <a:buNone/>
            </a:pPr>
            <a:endParaRPr lang="lt-LT" dirty="0">
              <a:latin typeface="Times New Roman" panose="02020603050405020304" charset="0"/>
              <a:cs typeface="Times New Roman" panose="02020603050405020304" charset="0"/>
            </a:endParaRPr>
          </a:p>
          <a:p>
            <a:pPr marL="285750" indent="-285750" algn="l">
              <a:buClr>
                <a:srgbClr val="B32C16"/>
              </a:buClr>
              <a:buFont typeface="Wingdings" panose="05000000000000000000" charset="0"/>
              <a:buChar char="Ø"/>
            </a:pPr>
            <a:r>
              <a:rPr lang="en-US" altLang="lt-LT" dirty="0">
                <a:latin typeface="Times New Roman" panose="02020603050405020304" charset="0"/>
                <a:cs typeface="Times New Roman" panose="02020603050405020304" charset="0"/>
              </a:rPr>
              <a:t>P</a:t>
            </a:r>
            <a:r>
              <a:rPr lang="lt-LT" dirty="0" smtClean="0">
                <a:latin typeface="Times New Roman" panose="02020603050405020304" charset="0"/>
                <a:cs typeface="Times New Roman" panose="02020603050405020304" charset="0"/>
              </a:rPr>
              <a:t>atikrinkite </a:t>
            </a:r>
            <a:r>
              <a:rPr lang="lt-LT" dirty="0">
                <a:latin typeface="Times New Roman" panose="02020603050405020304" charset="0"/>
                <a:cs typeface="Times New Roman" panose="02020603050405020304" charset="0"/>
              </a:rPr>
              <a:t>prieš save esančio ledo </a:t>
            </a:r>
            <a:r>
              <a:rPr lang="lt-LT" dirty="0" smtClean="0">
                <a:latin typeface="Times New Roman" panose="02020603050405020304" charset="0"/>
                <a:cs typeface="Times New Roman" panose="02020603050405020304" charset="0"/>
              </a:rPr>
              <a:t>stiprumą, jeigu </a:t>
            </a:r>
            <a:r>
              <a:rPr lang="lt-LT" dirty="0">
                <a:latin typeface="Times New Roman" panose="02020603050405020304" charset="0"/>
                <a:cs typeface="Times New Roman" panose="02020603050405020304" charset="0"/>
              </a:rPr>
              <a:t>bandant išlipti iš eketės ledas lūžta, reikia laužyti </a:t>
            </a:r>
            <a:r>
              <a:rPr lang="en-US" altLang="lt-LT" dirty="0">
                <a:latin typeface="Times New Roman" panose="02020603050405020304" charset="0"/>
                <a:cs typeface="Times New Roman" panose="02020603050405020304" charset="0"/>
              </a:rPr>
              <a:t>    </a:t>
            </a:r>
            <a:r>
              <a:rPr lang="lt-LT" dirty="0">
                <a:latin typeface="Times New Roman" panose="02020603050405020304" charset="0"/>
                <a:cs typeface="Times New Roman" panose="02020603050405020304" charset="0"/>
              </a:rPr>
              <a:t>tol, kol pasieksite tvirtesnį </a:t>
            </a:r>
            <a:r>
              <a:rPr lang="lt-LT" dirty="0" smtClean="0">
                <a:latin typeface="Times New Roman" panose="02020603050405020304" charset="0"/>
                <a:cs typeface="Times New Roman" panose="02020603050405020304" charset="0"/>
              </a:rPr>
              <a:t>ledą ir su ledo smaigų pagalba bandykite išlipti ant ledo;</a:t>
            </a:r>
            <a:endParaRPr lang="lt-LT" dirty="0" smtClean="0">
              <a:latin typeface="Times New Roman" panose="02020603050405020304" charset="0"/>
              <a:cs typeface="Times New Roman" panose="02020603050405020304" charset="0"/>
            </a:endParaRPr>
          </a:p>
          <a:p>
            <a:pPr marL="0" indent="0" algn="l">
              <a:buClr>
                <a:srgbClr val="B32C16"/>
              </a:buClr>
              <a:buFont typeface="Wingdings" panose="05000000000000000000" charset="0"/>
              <a:buNone/>
            </a:pPr>
            <a:endParaRPr lang="lt-LT" dirty="0">
              <a:latin typeface="Times New Roman" panose="02020603050405020304" charset="0"/>
              <a:cs typeface="Times New Roman" panose="02020603050405020304" charset="0"/>
            </a:endParaRPr>
          </a:p>
          <a:p>
            <a:pPr marL="285750" indent="-285750" algn="l">
              <a:buClr>
                <a:srgbClr val="B32C16"/>
              </a:buClr>
              <a:buFont typeface="Wingdings" panose="05000000000000000000" charset="0"/>
              <a:buChar char="Ø"/>
            </a:pPr>
            <a:r>
              <a:rPr lang="en-US" altLang="lt-LT" dirty="0">
                <a:latin typeface="Times New Roman" panose="02020603050405020304" charset="0"/>
                <a:cs typeface="Times New Roman" panose="02020603050405020304" charset="0"/>
              </a:rPr>
              <a:t>U</a:t>
            </a:r>
            <a:r>
              <a:rPr lang="lt-LT" dirty="0" smtClean="0">
                <a:latin typeface="Times New Roman" panose="02020603050405020304" charset="0"/>
                <a:cs typeface="Times New Roman" panose="02020603050405020304" charset="0"/>
              </a:rPr>
              <a:t>žlipę </a:t>
            </a:r>
            <a:r>
              <a:rPr lang="lt-LT" dirty="0">
                <a:latin typeface="Times New Roman" panose="02020603050405020304" charset="0"/>
                <a:cs typeface="Times New Roman" panose="02020603050405020304" charset="0"/>
              </a:rPr>
              <a:t>ant ledo kuo plačiau paskirstykite savo kūno svorį, ridenkitės arba šliaužkite į tą kranto pusę,   iš kurios atėjote. Ant kojų stokitės tik </a:t>
            </a:r>
            <a:r>
              <a:rPr lang="lt-LT" dirty="0" smtClean="0">
                <a:latin typeface="Times New Roman" panose="02020603050405020304" charset="0"/>
                <a:cs typeface="Times New Roman" panose="02020603050405020304" charset="0"/>
              </a:rPr>
              <a:t>pasiekę krantą.</a:t>
            </a:r>
            <a:endParaRPr lang="lt-LT" dirty="0">
              <a:latin typeface="Times New Roman" panose="02020603050405020304" charset="0"/>
              <a:cs typeface="Times New Roman" panose="02020603050405020304" charset="0"/>
            </a:endParaRPr>
          </a:p>
          <a:p>
            <a:endParaRPr lang="lt-LT" dirty="0">
              <a:latin typeface="Times New Roman" panose="02020603050405020304" charset="0"/>
              <a:cs typeface="Times New Roman" panose="02020603050405020304" charset="0"/>
            </a:endParaRPr>
          </a:p>
          <a:p>
            <a:endParaRPr lang="lt-LT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9"/>
          <p:cNvSpPr txBox="1"/>
          <p:nvPr/>
        </p:nvSpPr>
        <p:spPr>
          <a:xfrm>
            <a:off x="7924800" y="6356350"/>
            <a:ext cx="7620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A68"/>
              </a:buClr>
              <a:buSzPts val="1200"/>
              <a:buFont typeface="Constantia" panose="02030602050306030303"/>
              <a:buNone/>
            </a:pPr>
            <a:fld id="{00000000-1234-1234-1234-123412341234}" type="slidenum">
              <a:rPr lang="en-US" sz="1200" b="0" i="0" u="none">
                <a:solidFill>
                  <a:srgbClr val="535A68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rPr>
            </a:fld>
            <a:endParaRPr lang="en-US" sz="1200" b="0" i="0" u="none">
              <a:solidFill>
                <a:srgbClr val="535A68"/>
              </a:solidFill>
              <a:latin typeface="Constantia" panose="02030602050306030303"/>
              <a:ea typeface="Constantia" panose="02030602050306030303"/>
              <a:cs typeface="Constantia" panose="02030602050306030303"/>
              <a:sym typeface="Constantia" panose="02030602050306030303"/>
            </a:endParaRPr>
          </a:p>
        </p:txBody>
      </p:sp>
      <p:pic>
        <p:nvPicPr>
          <p:cNvPr id="3" name="Picture 2" descr="Atmintine kaip elgtis ant ledo II-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1540" y="128270"/>
            <a:ext cx="7412355" cy="659320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25"/>
          <p:cNvSpPr txBox="1"/>
          <p:nvPr>
            <p:ph type="body" idx="1"/>
          </p:nvPr>
        </p:nvSpPr>
        <p:spPr>
          <a:xfrm>
            <a:off x="535305" y="2529205"/>
            <a:ext cx="7839710" cy="8877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2C16"/>
              </a:buClr>
              <a:buSzPts val="5130"/>
              <a:buNone/>
            </a:pPr>
            <a:r>
              <a:rPr lang="en-US" sz="5400" b="0" i="0" u="none">
                <a:solidFill>
                  <a:srgbClr val="FF0000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rPr>
              <a:t>Būkite budrūs ir saugūs‼</a:t>
            </a:r>
            <a:endParaRPr lang="en-US" sz="5400" b="0" i="0" u="none">
              <a:solidFill>
                <a:srgbClr val="FF0000"/>
              </a:solidFill>
              <a:latin typeface="Constantia" panose="02030602050306030303"/>
              <a:ea typeface="Constantia" panose="02030602050306030303"/>
              <a:cs typeface="Constantia" panose="02030602050306030303"/>
              <a:sym typeface="Constantia" panose="02030602050306030303"/>
            </a:endParaRPr>
          </a:p>
        </p:txBody>
      </p:sp>
      <p:sp>
        <p:nvSpPr>
          <p:cNvPr id="198" name="Google Shape;198;p25"/>
          <p:cNvSpPr txBox="1"/>
          <p:nvPr/>
        </p:nvSpPr>
        <p:spPr>
          <a:xfrm>
            <a:off x="7924800" y="6356350"/>
            <a:ext cx="7620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A68"/>
              </a:buClr>
              <a:buSzPts val="1200"/>
              <a:buFont typeface="Constantia" panose="02030602050306030303"/>
              <a:buNone/>
            </a:pPr>
            <a:fld id="{00000000-1234-1234-1234-123412341234}" type="slidenum">
              <a:rPr lang="en-US" sz="1200" b="0" i="0" u="none">
                <a:solidFill>
                  <a:srgbClr val="535A68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rPr>
            </a:fld>
            <a:endParaRPr lang="en-US" sz="1200" b="0" i="0" u="none">
              <a:solidFill>
                <a:srgbClr val="535A68"/>
              </a:solidFill>
              <a:latin typeface="Constantia" panose="02030602050306030303"/>
              <a:ea typeface="Constantia" panose="02030602050306030303"/>
              <a:cs typeface="Constantia" panose="02030602050306030303"/>
              <a:sym typeface="Constantia" panose="02030602050306030303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_Flow">
  <a:themeElements>
    <a:clrScheme name="Oriel">
      <a:dk1>
        <a:srgbClr val="000000"/>
      </a:dk1>
      <a:lt1>
        <a:srgbClr val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Flow">
  <a:themeElements>
    <a:clrScheme name="Oriel">
      <a:dk1>
        <a:srgbClr val="000000"/>
      </a:dk1>
      <a:lt1>
        <a:srgbClr val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Flow">
  <a:themeElements>
    <a:clrScheme name="Oriel">
      <a:dk1>
        <a:srgbClr val="000000"/>
      </a:dk1>
      <a:lt1>
        <a:srgbClr val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Flow">
  <a:themeElements>
    <a:clrScheme name="Oriel">
      <a:dk1>
        <a:srgbClr val="000000"/>
      </a:dk1>
      <a:lt1>
        <a:srgbClr val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2113</Words>
  <Application>WPS Presentation</Application>
  <PresentationFormat/>
  <Paragraphs>67</Paragraphs>
  <Slides>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4</vt:i4>
      </vt:variant>
      <vt:variant>
        <vt:lpstr>幻灯片标题</vt:lpstr>
      </vt:variant>
      <vt:variant>
        <vt:i4>7</vt:i4>
      </vt:variant>
    </vt:vector>
  </HeadingPairs>
  <TitlesOfParts>
    <vt:vector size="23" baseType="lpstr">
      <vt:lpstr>Arial</vt:lpstr>
      <vt:lpstr>SimSun</vt:lpstr>
      <vt:lpstr>Wingdings</vt:lpstr>
      <vt:lpstr>Arial</vt:lpstr>
      <vt:lpstr>Constantia</vt:lpstr>
      <vt:lpstr>Calibri</vt:lpstr>
      <vt:lpstr>Noto Sans Symbols</vt:lpstr>
      <vt:lpstr>Noto Sans</vt:lpstr>
      <vt:lpstr>Times New Roman</vt:lpstr>
      <vt:lpstr>Wingdings</vt:lpstr>
      <vt:lpstr>Microsoft YaHei</vt:lpstr>
      <vt:lpstr>Arial Unicode MS</vt:lpstr>
      <vt:lpstr>1_Flow</vt:lpstr>
      <vt:lpstr>Flow</vt:lpstr>
      <vt:lpstr>2_Flow</vt:lpstr>
      <vt:lpstr>3_Flow</vt:lpstr>
      <vt:lpstr>Kaip saugiai elgtis ant ledo ir ką daryti įlūžus? </vt:lpstr>
      <vt:lpstr>PATARIMAI PASTEBĖJUS ĮLŪŽUSĮ IR SKĘSTANTĮ ŽMOGŲ! 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Kaip saugiai elgtis ant ledo ir ką daryti įlūžus? </dc:title>
  <dc:creator/>
  <cp:lastModifiedBy>id1556</cp:lastModifiedBy>
  <cp:revision>9</cp:revision>
  <dcterms:created xsi:type="dcterms:W3CDTF">2021-01-11T13:04:00Z</dcterms:created>
  <dcterms:modified xsi:type="dcterms:W3CDTF">2021-01-18T11:51:15Z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1033-11.2.0.9937</vt:lpwstr>
  </property>
</Properties>
</file>